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media/image38.jpg" ContentType="image/jp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338" r:id="rId4"/>
    <p:sldId id="304" r:id="rId5"/>
    <p:sldId id="311" r:id="rId6"/>
    <p:sldId id="312" r:id="rId7"/>
    <p:sldId id="340" r:id="rId8"/>
    <p:sldId id="341" r:id="rId9"/>
    <p:sldId id="339" r:id="rId10"/>
    <p:sldId id="342" r:id="rId11"/>
    <p:sldId id="343" r:id="rId12"/>
    <p:sldId id="344" r:id="rId13"/>
    <p:sldId id="345" r:id="rId14"/>
    <p:sldId id="335" r:id="rId15"/>
  </p:sldIdLst>
  <p:sldSz cx="20104100" cy="11309350"/>
  <p:notesSz cx="20104100" cy="11309350"/>
  <p:embeddedFontLst>
    <p:embeddedFont>
      <p:font typeface="Arial Black" panose="020B0604020202020204" pitchFamily="34" charset="0"/>
      <p:bold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WORK SANS LIGHT ROMAN" pitchFamily="2" charset="77"/>
      <p:regular r:id="rId23"/>
    </p:embeddedFont>
  </p:embeddedFontLst>
  <p:defaultTextStyle>
    <a:defPPr>
      <a:defRPr lang="en-M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74" userDrawn="1">
          <p15:clr>
            <a:srgbClr val="A4A3A4"/>
          </p15:clr>
        </p15:guide>
        <p15:guide id="2" pos="153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4D6"/>
    <a:srgbClr val="005796"/>
    <a:srgbClr val="123D61"/>
    <a:srgbClr val="DD9A43"/>
    <a:srgbClr val="E3E3E3"/>
    <a:srgbClr val="B54A2A"/>
    <a:srgbClr val="FCB541"/>
    <a:srgbClr val="0000FF"/>
    <a:srgbClr val="597690"/>
    <a:srgbClr val="2951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16" autoAdjust="0"/>
    <p:restoredTop sz="96875"/>
  </p:normalViewPr>
  <p:slideViewPr>
    <p:cSldViewPr>
      <p:cViewPr varScale="1">
        <p:scale>
          <a:sx n="71" d="100"/>
          <a:sy n="71" d="100"/>
        </p:scale>
        <p:origin x="216" y="296"/>
      </p:cViewPr>
      <p:guideLst>
        <p:guide orient="horz" pos="874"/>
        <p:guide pos="15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8" d="100"/>
          <a:sy n="78" d="100"/>
        </p:scale>
        <p:origin x="1480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F307C61F-A764-CE47-8CEE-D3682FA5F37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D00F0B0-F237-E148-A098-699E5DC687D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9B66AE-B3CB-8A46-A7DF-51A6C4A298F4}" type="datetimeFigureOut">
              <a:rPr lang="en-GB" smtClean="0">
                <a:latin typeface="Arial" panose="020B0604020202020204" pitchFamily="34" charset="0"/>
              </a:rPr>
              <a:t>23/04/2021</a:t>
            </a:fld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CD529DC-1E97-8941-9635-B5CE81238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2526E5C-833F-E146-ADB9-F3FCB2295F7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2D727F-E3F5-A047-8EB4-6952E8DF67AF}" type="slidenum">
              <a:rPr lang="en-GB" smtClean="0">
                <a:latin typeface="Arial" panose="020B0604020202020204" pitchFamily="34" charset="0"/>
              </a:rPr>
              <a:t>‹#›</a:t>
            </a:fld>
            <a:endParaRPr lang="en-GB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74682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M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CD281650-A7D2-FF40-A4E7-1208306208CA}" type="datetimeFigureOut">
              <a:rPr lang="en-MU" smtClean="0"/>
              <a:pPr/>
              <a:t>23/04/2021</a:t>
            </a:fld>
            <a:endParaRPr lang="en-M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M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M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472489FE-F61E-A245-A61E-399960A2A4A8}" type="slidenum">
              <a:rPr lang="en-MU" smtClean="0"/>
              <a:pPr/>
              <a:t>‹#›</a:t>
            </a:fld>
            <a:endParaRPr lang="en-MU" dirty="0"/>
          </a:p>
        </p:txBody>
      </p:sp>
    </p:spTree>
    <p:extLst>
      <p:ext uri="{BB962C8B-B14F-4D97-AF65-F5344CB8AC3E}">
        <p14:creationId xmlns:p14="http://schemas.microsoft.com/office/powerpoint/2010/main" val="1086280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2489FE-F61E-A245-A61E-399960A2A4A8}" type="slidenum">
              <a:rPr lang="en-MU" smtClean="0"/>
              <a:t>1</a:t>
            </a:fld>
            <a:endParaRPr lang="en-MU"/>
          </a:p>
        </p:txBody>
      </p:sp>
    </p:spTree>
    <p:extLst>
      <p:ext uri="{BB962C8B-B14F-4D97-AF65-F5344CB8AC3E}">
        <p14:creationId xmlns:p14="http://schemas.microsoft.com/office/powerpoint/2010/main" val="2248164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2489FE-F61E-A245-A61E-399960A2A4A8}" type="slidenum">
              <a:rPr lang="en-MU" smtClean="0"/>
              <a:t>2</a:t>
            </a:fld>
            <a:endParaRPr lang="en-MU"/>
          </a:p>
        </p:txBody>
      </p:sp>
    </p:spTree>
    <p:extLst>
      <p:ext uri="{BB962C8B-B14F-4D97-AF65-F5344CB8AC3E}">
        <p14:creationId xmlns:p14="http://schemas.microsoft.com/office/powerpoint/2010/main" val="32054497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2489FE-F61E-A245-A61E-399960A2A4A8}" type="slidenum">
              <a:rPr kumimoji="0" lang="en-MU" sz="120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MU" sz="12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3877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27.png"/><Relationship Id="rId3" Type="http://schemas.openxmlformats.org/officeDocument/2006/relationships/image" Target="../media/image1.png"/><Relationship Id="rId21" Type="http://schemas.openxmlformats.org/officeDocument/2006/relationships/image" Target="../media/image3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26.png"/><Relationship Id="rId2" Type="http://schemas.openxmlformats.org/officeDocument/2006/relationships/image" Target="../media/image2.png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24.png"/><Relationship Id="rId10" Type="http://schemas.openxmlformats.org/officeDocument/2006/relationships/image" Target="../media/image9.png"/><Relationship Id="rId19" Type="http://schemas.openxmlformats.org/officeDocument/2006/relationships/image" Target="../media/image2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23.png"/><Relationship Id="rId22" Type="http://schemas.openxmlformats.org/officeDocument/2006/relationships/image" Target="../media/image3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1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2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5.png"/><Relationship Id="rId18" Type="http://schemas.openxmlformats.org/officeDocument/2006/relationships/image" Target="../media/image10.png"/><Relationship Id="rId3" Type="http://schemas.openxmlformats.org/officeDocument/2006/relationships/image" Target="../media/image14.png"/><Relationship Id="rId21" Type="http://schemas.openxmlformats.org/officeDocument/2006/relationships/image" Target="../media/image22.png"/><Relationship Id="rId7" Type="http://schemas.openxmlformats.org/officeDocument/2006/relationships/image" Target="../media/image18.png"/><Relationship Id="rId12" Type="http://schemas.openxmlformats.org/officeDocument/2006/relationships/image" Target="../media/image4.png"/><Relationship Id="rId17" Type="http://schemas.openxmlformats.org/officeDocument/2006/relationships/image" Target="../media/image9.png"/><Relationship Id="rId2" Type="http://schemas.openxmlformats.org/officeDocument/2006/relationships/image" Target="../media/image21.png"/><Relationship Id="rId16" Type="http://schemas.openxmlformats.org/officeDocument/2006/relationships/image" Target="../media/image8.png"/><Relationship Id="rId20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11" Type="http://schemas.openxmlformats.org/officeDocument/2006/relationships/image" Target="../media/image3.png"/><Relationship Id="rId5" Type="http://schemas.openxmlformats.org/officeDocument/2006/relationships/image" Target="../media/image16.png"/><Relationship Id="rId15" Type="http://schemas.openxmlformats.org/officeDocument/2006/relationships/image" Target="../media/image7.png"/><Relationship Id="rId10" Type="http://schemas.openxmlformats.org/officeDocument/2006/relationships/image" Target="../media/image1.png"/><Relationship Id="rId19" Type="http://schemas.openxmlformats.org/officeDocument/2006/relationships/image" Target="../media/image1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27.png"/><Relationship Id="rId3" Type="http://schemas.openxmlformats.org/officeDocument/2006/relationships/image" Target="../media/image1.png"/><Relationship Id="rId21" Type="http://schemas.openxmlformats.org/officeDocument/2006/relationships/image" Target="../media/image3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26.png"/><Relationship Id="rId2" Type="http://schemas.openxmlformats.org/officeDocument/2006/relationships/image" Target="../media/image2.png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24.png"/><Relationship Id="rId10" Type="http://schemas.openxmlformats.org/officeDocument/2006/relationships/image" Target="../media/image9.png"/><Relationship Id="rId19" Type="http://schemas.openxmlformats.org/officeDocument/2006/relationships/image" Target="../media/image2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23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27.png"/><Relationship Id="rId3" Type="http://schemas.openxmlformats.org/officeDocument/2006/relationships/image" Target="../media/image1.png"/><Relationship Id="rId21" Type="http://schemas.openxmlformats.org/officeDocument/2006/relationships/image" Target="../media/image3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26.png"/><Relationship Id="rId2" Type="http://schemas.openxmlformats.org/officeDocument/2006/relationships/image" Target="../media/image2.png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24.png"/><Relationship Id="rId10" Type="http://schemas.openxmlformats.org/officeDocument/2006/relationships/image" Target="../media/image9.png"/><Relationship Id="rId19" Type="http://schemas.openxmlformats.org/officeDocument/2006/relationships/image" Target="../media/image2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23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27.png"/><Relationship Id="rId3" Type="http://schemas.openxmlformats.org/officeDocument/2006/relationships/image" Target="../media/image1.png"/><Relationship Id="rId21" Type="http://schemas.openxmlformats.org/officeDocument/2006/relationships/image" Target="../media/image3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26.png"/><Relationship Id="rId2" Type="http://schemas.openxmlformats.org/officeDocument/2006/relationships/image" Target="../media/image2.png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24.png"/><Relationship Id="rId10" Type="http://schemas.openxmlformats.org/officeDocument/2006/relationships/image" Target="../media/image9.png"/><Relationship Id="rId19" Type="http://schemas.openxmlformats.org/officeDocument/2006/relationships/image" Target="../media/image2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23.png"/><Relationship Id="rId22" Type="http://schemas.openxmlformats.org/officeDocument/2006/relationships/image" Target="../media/image31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27.png"/><Relationship Id="rId3" Type="http://schemas.openxmlformats.org/officeDocument/2006/relationships/image" Target="../media/image1.png"/><Relationship Id="rId21" Type="http://schemas.openxmlformats.org/officeDocument/2006/relationships/image" Target="../media/image3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26.png"/><Relationship Id="rId2" Type="http://schemas.openxmlformats.org/officeDocument/2006/relationships/image" Target="../media/image2.png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24.png"/><Relationship Id="rId10" Type="http://schemas.openxmlformats.org/officeDocument/2006/relationships/image" Target="../media/image9.png"/><Relationship Id="rId19" Type="http://schemas.openxmlformats.org/officeDocument/2006/relationships/image" Target="../media/image2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23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- 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lder 5" hidden="1"/>
          <p:cNvSpPr>
            <a:spLocks noGrp="1"/>
          </p:cNvSpPr>
          <p:nvPr>
            <p:ph type="sldNum" sz="quarter" idx="7"/>
          </p:nvPr>
        </p:nvSpPr>
        <p:spPr>
          <a:xfrm>
            <a:off x="19043650" y="10552346"/>
            <a:ext cx="667547" cy="282901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b="0" i="0">
                <a:solidFill>
                  <a:srgbClr val="0094D6"/>
                </a:solidFill>
                <a:latin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MU" smtClean="0"/>
              <a:pPr/>
              <a:t>‹#›</a:t>
            </a:fld>
            <a:endParaRPr lang="en-M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D616F2B-EC4E-F848-96AA-0B04F7605F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605600" y="1123200"/>
            <a:ext cx="6858000" cy="1508105"/>
          </a:xfrm>
        </p:spPr>
        <p:txBody>
          <a:bodyPr/>
          <a:lstStyle>
            <a:lvl1pPr>
              <a:defRPr sz="2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MU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9324E18-B249-414E-9DAE-C265DFF0671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07200" y="756000"/>
            <a:ext cx="8582400" cy="3385542"/>
          </a:xfrm>
        </p:spPr>
        <p:txBody>
          <a:bodyPr/>
          <a:lstStyle>
            <a:lvl1pPr algn="r">
              <a:defRPr sz="4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r">
              <a:defRPr sz="4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>
              <a:defRPr sz="4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>
              <a:defRPr sz="4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>
              <a:defRPr sz="4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MU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95927F1-0295-FE4C-8812-E63CD8B6FB6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080250" y="9083675"/>
            <a:ext cx="2971800" cy="1752600"/>
          </a:xfrm>
        </p:spPr>
        <p:txBody>
          <a:bodyPr/>
          <a:lstStyle/>
          <a:p>
            <a:endParaRPr lang="en-M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hird page with image bullet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icture Placeholder 50">
            <a:extLst>
              <a:ext uri="{FF2B5EF4-FFF2-40B4-BE49-F238E27FC236}">
                <a16:creationId xmlns:a16="http://schemas.microsoft.com/office/drawing/2014/main" id="{DC137B7E-14F2-0F42-A8E5-332F92A8A06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3709650" y="0"/>
            <a:ext cx="6394450" cy="10183354"/>
          </a:xfrm>
        </p:spPr>
        <p:txBody>
          <a:bodyPr/>
          <a:lstStyle/>
          <a:p>
            <a:endParaRPr lang="en-MU"/>
          </a:p>
        </p:txBody>
      </p:sp>
      <p:sp>
        <p:nvSpPr>
          <p:cNvPr id="59" name="object 3">
            <a:extLst>
              <a:ext uri="{FF2B5EF4-FFF2-40B4-BE49-F238E27FC236}">
                <a16:creationId xmlns:a16="http://schemas.microsoft.com/office/drawing/2014/main" id="{7F5B3CE6-F831-1947-BD7E-35C4CE14471F}"/>
              </a:ext>
            </a:extLst>
          </p:cNvPr>
          <p:cNvSpPr>
            <a:spLocks noChangeAspect="1"/>
          </p:cNvSpPr>
          <p:nvPr userDrawn="1"/>
        </p:nvSpPr>
        <p:spPr>
          <a:xfrm>
            <a:off x="-100520" y="9556023"/>
            <a:ext cx="20305140" cy="17733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0" i="0" dirty="0">
              <a:latin typeface="Arial" panose="020B0604020202020204" pitchFamily="34" charset="0"/>
            </a:endParaRPr>
          </a:p>
        </p:txBody>
      </p:sp>
      <p:sp>
        <p:nvSpPr>
          <p:cNvPr id="60" name="object 4">
            <a:extLst>
              <a:ext uri="{FF2B5EF4-FFF2-40B4-BE49-F238E27FC236}">
                <a16:creationId xmlns:a16="http://schemas.microsoft.com/office/drawing/2014/main" id="{80DFF36F-113F-4E42-BBCF-78580E0091BA}"/>
              </a:ext>
            </a:extLst>
          </p:cNvPr>
          <p:cNvSpPr/>
          <p:nvPr userDrawn="1"/>
        </p:nvSpPr>
        <p:spPr>
          <a:xfrm>
            <a:off x="461728" y="10214150"/>
            <a:ext cx="3063913" cy="70809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0" i="0" dirty="0">
              <a:latin typeface="Arial" panose="020B0604020202020204" pitchFamily="34" charset="0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63A59BB0-8191-D848-8B72-A02DB4A509FB}"/>
              </a:ext>
            </a:extLst>
          </p:cNvPr>
          <p:cNvGrpSpPr/>
          <p:nvPr userDrawn="1"/>
        </p:nvGrpSpPr>
        <p:grpSpPr>
          <a:xfrm>
            <a:off x="14580069" y="10476008"/>
            <a:ext cx="666115" cy="481965"/>
            <a:chOff x="14580069" y="10476008"/>
            <a:chExt cx="666115" cy="481965"/>
          </a:xfrm>
        </p:grpSpPr>
        <p:sp>
          <p:nvSpPr>
            <p:cNvPr id="62" name="object 5">
              <a:extLst>
                <a:ext uri="{FF2B5EF4-FFF2-40B4-BE49-F238E27FC236}">
                  <a16:creationId xmlns:a16="http://schemas.microsoft.com/office/drawing/2014/main" id="{D2882C22-13E3-7F44-8E41-0104C27B0C54}"/>
                </a:ext>
              </a:extLst>
            </p:cNvPr>
            <p:cNvSpPr/>
            <p:nvPr/>
          </p:nvSpPr>
          <p:spPr>
            <a:xfrm>
              <a:off x="14580069" y="10476008"/>
              <a:ext cx="666115" cy="481965"/>
            </a:xfrm>
            <a:custGeom>
              <a:avLst/>
              <a:gdLst/>
              <a:ahLst/>
              <a:cxnLst/>
              <a:rect l="l" t="t" r="r" b="b"/>
              <a:pathLst>
                <a:path w="666115" h="481965">
                  <a:moveTo>
                    <a:pt x="431032" y="378857"/>
                  </a:moveTo>
                  <a:lnTo>
                    <a:pt x="384311" y="378857"/>
                  </a:lnTo>
                  <a:lnTo>
                    <a:pt x="384311" y="481775"/>
                  </a:lnTo>
                  <a:lnTo>
                    <a:pt x="431032" y="481775"/>
                  </a:lnTo>
                  <a:lnTo>
                    <a:pt x="431032" y="378857"/>
                  </a:lnTo>
                  <a:close/>
                </a:path>
                <a:path w="666115" h="481965">
                  <a:moveTo>
                    <a:pt x="153296" y="108300"/>
                  </a:moveTo>
                  <a:lnTo>
                    <a:pt x="112273" y="112241"/>
                  </a:lnTo>
                  <a:lnTo>
                    <a:pt x="75206" y="126030"/>
                  </a:lnTo>
                  <a:lnTo>
                    <a:pt x="13459" y="187308"/>
                  </a:lnTo>
                  <a:lnTo>
                    <a:pt x="0" y="232639"/>
                  </a:lnTo>
                  <a:lnTo>
                    <a:pt x="2742" y="278623"/>
                  </a:lnTo>
                  <a:lnTo>
                    <a:pt x="19574" y="321406"/>
                  </a:lnTo>
                  <a:lnTo>
                    <a:pt x="48384" y="357130"/>
                  </a:lnTo>
                  <a:lnTo>
                    <a:pt x="83682" y="381367"/>
                  </a:lnTo>
                  <a:lnTo>
                    <a:pt x="151183" y="393195"/>
                  </a:lnTo>
                  <a:lnTo>
                    <a:pt x="181616" y="387695"/>
                  </a:lnTo>
                  <a:lnTo>
                    <a:pt x="199757" y="382697"/>
                  </a:lnTo>
                  <a:lnTo>
                    <a:pt x="211856" y="377874"/>
                  </a:lnTo>
                  <a:lnTo>
                    <a:pt x="223357" y="370383"/>
                  </a:lnTo>
                  <a:lnTo>
                    <a:pt x="239708" y="357381"/>
                  </a:lnTo>
                  <a:lnTo>
                    <a:pt x="431032" y="357381"/>
                  </a:lnTo>
                  <a:lnTo>
                    <a:pt x="431032" y="355172"/>
                  </a:lnTo>
                  <a:lnTo>
                    <a:pt x="618276" y="355172"/>
                  </a:lnTo>
                  <a:lnTo>
                    <a:pt x="632461" y="342219"/>
                  </a:lnTo>
                  <a:lnTo>
                    <a:pt x="647599" y="321172"/>
                  </a:lnTo>
                  <a:lnTo>
                    <a:pt x="659008" y="296599"/>
                  </a:lnTo>
                  <a:lnTo>
                    <a:pt x="665413" y="268141"/>
                  </a:lnTo>
                  <a:lnTo>
                    <a:pt x="665538" y="235437"/>
                  </a:lnTo>
                  <a:lnTo>
                    <a:pt x="658788" y="203883"/>
                  </a:lnTo>
                  <a:lnTo>
                    <a:pt x="647517" y="178947"/>
                  </a:lnTo>
                  <a:lnTo>
                    <a:pt x="396939" y="178947"/>
                  </a:lnTo>
                  <a:lnTo>
                    <a:pt x="384238" y="170675"/>
                  </a:lnTo>
                  <a:lnTo>
                    <a:pt x="399439" y="142697"/>
                  </a:lnTo>
                  <a:lnTo>
                    <a:pt x="234661" y="142697"/>
                  </a:lnTo>
                  <a:lnTo>
                    <a:pt x="195138" y="117392"/>
                  </a:lnTo>
                  <a:lnTo>
                    <a:pt x="153296" y="108300"/>
                  </a:lnTo>
                  <a:close/>
                </a:path>
                <a:path w="666115" h="481965">
                  <a:moveTo>
                    <a:pt x="431032" y="357381"/>
                  </a:moveTo>
                  <a:lnTo>
                    <a:pt x="239708" y="357381"/>
                  </a:lnTo>
                  <a:lnTo>
                    <a:pt x="255141" y="368019"/>
                  </a:lnTo>
                  <a:lnTo>
                    <a:pt x="272231" y="378064"/>
                  </a:lnTo>
                  <a:lnTo>
                    <a:pt x="292635" y="385977"/>
                  </a:lnTo>
                  <a:lnTo>
                    <a:pt x="318010" y="390218"/>
                  </a:lnTo>
                  <a:lnTo>
                    <a:pt x="332077" y="390687"/>
                  </a:lnTo>
                  <a:lnTo>
                    <a:pt x="348616" y="389689"/>
                  </a:lnTo>
                  <a:lnTo>
                    <a:pt x="366427" y="386116"/>
                  </a:lnTo>
                  <a:lnTo>
                    <a:pt x="384311" y="378857"/>
                  </a:lnTo>
                  <a:lnTo>
                    <a:pt x="431032" y="378857"/>
                  </a:lnTo>
                  <a:lnTo>
                    <a:pt x="431032" y="357381"/>
                  </a:lnTo>
                  <a:close/>
                </a:path>
                <a:path w="666115" h="481965">
                  <a:moveTo>
                    <a:pt x="618276" y="355172"/>
                  </a:moveTo>
                  <a:lnTo>
                    <a:pt x="431032" y="355172"/>
                  </a:lnTo>
                  <a:lnTo>
                    <a:pt x="449497" y="367319"/>
                  </a:lnTo>
                  <a:lnTo>
                    <a:pt x="471484" y="377377"/>
                  </a:lnTo>
                  <a:lnTo>
                    <a:pt x="498030" y="384146"/>
                  </a:lnTo>
                  <a:lnTo>
                    <a:pt x="530171" y="386428"/>
                  </a:lnTo>
                  <a:lnTo>
                    <a:pt x="557681" y="383964"/>
                  </a:lnTo>
                  <a:lnTo>
                    <a:pt x="584579" y="376449"/>
                  </a:lnTo>
                  <a:lnTo>
                    <a:pt x="609844" y="362871"/>
                  </a:lnTo>
                  <a:lnTo>
                    <a:pt x="618276" y="355172"/>
                  </a:lnTo>
                  <a:close/>
                </a:path>
                <a:path w="666115" h="481965">
                  <a:moveTo>
                    <a:pt x="533910" y="103355"/>
                  </a:moveTo>
                  <a:lnTo>
                    <a:pt x="465241" y="113975"/>
                  </a:lnTo>
                  <a:lnTo>
                    <a:pt x="423814" y="143756"/>
                  </a:lnTo>
                  <a:lnTo>
                    <a:pt x="396939" y="178947"/>
                  </a:lnTo>
                  <a:lnTo>
                    <a:pt x="647517" y="178947"/>
                  </a:lnTo>
                  <a:lnTo>
                    <a:pt x="623214" y="144505"/>
                  </a:lnTo>
                  <a:lnTo>
                    <a:pt x="565868" y="109996"/>
                  </a:lnTo>
                  <a:lnTo>
                    <a:pt x="533910" y="103355"/>
                  </a:lnTo>
                  <a:close/>
                </a:path>
                <a:path w="666115" h="481965">
                  <a:moveTo>
                    <a:pt x="269299" y="54930"/>
                  </a:moveTo>
                  <a:lnTo>
                    <a:pt x="170569" y="54930"/>
                  </a:lnTo>
                  <a:lnTo>
                    <a:pt x="196964" y="62562"/>
                  </a:lnTo>
                  <a:lnTo>
                    <a:pt x="217210" y="77840"/>
                  </a:lnTo>
                  <a:lnTo>
                    <a:pt x="230238" y="98238"/>
                  </a:lnTo>
                  <a:lnTo>
                    <a:pt x="234975" y="121231"/>
                  </a:lnTo>
                  <a:lnTo>
                    <a:pt x="235143" y="138142"/>
                  </a:lnTo>
                  <a:lnTo>
                    <a:pt x="234661" y="142697"/>
                  </a:lnTo>
                  <a:lnTo>
                    <a:pt x="399439" y="142697"/>
                  </a:lnTo>
                  <a:lnTo>
                    <a:pt x="407672" y="127545"/>
                  </a:lnTo>
                  <a:lnTo>
                    <a:pt x="382033" y="115768"/>
                  </a:lnTo>
                  <a:lnTo>
                    <a:pt x="368795" y="112708"/>
                  </a:lnTo>
                  <a:lnTo>
                    <a:pt x="287068" y="112708"/>
                  </a:lnTo>
                  <a:lnTo>
                    <a:pt x="286081" y="104780"/>
                  </a:lnTo>
                  <a:lnTo>
                    <a:pt x="282068" y="85411"/>
                  </a:lnTo>
                  <a:lnTo>
                    <a:pt x="273454" y="61219"/>
                  </a:lnTo>
                  <a:lnTo>
                    <a:pt x="269299" y="54930"/>
                  </a:lnTo>
                  <a:close/>
                </a:path>
                <a:path w="666115" h="481965">
                  <a:moveTo>
                    <a:pt x="315369" y="106545"/>
                  </a:moveTo>
                  <a:lnTo>
                    <a:pt x="287068" y="112708"/>
                  </a:lnTo>
                  <a:lnTo>
                    <a:pt x="368795" y="112708"/>
                  </a:lnTo>
                  <a:lnTo>
                    <a:pt x="349145" y="108166"/>
                  </a:lnTo>
                  <a:lnTo>
                    <a:pt x="315369" y="106545"/>
                  </a:lnTo>
                  <a:close/>
                </a:path>
                <a:path w="666115" h="481965">
                  <a:moveTo>
                    <a:pt x="171522" y="0"/>
                  </a:moveTo>
                  <a:lnTo>
                    <a:pt x="143698" y="2423"/>
                  </a:lnTo>
                  <a:lnTo>
                    <a:pt x="113033" y="10176"/>
                  </a:lnTo>
                  <a:lnTo>
                    <a:pt x="84144" y="21838"/>
                  </a:lnTo>
                  <a:lnTo>
                    <a:pt x="61651" y="35988"/>
                  </a:lnTo>
                  <a:lnTo>
                    <a:pt x="61651" y="89976"/>
                  </a:lnTo>
                  <a:lnTo>
                    <a:pt x="83730" y="75044"/>
                  </a:lnTo>
                  <a:lnTo>
                    <a:pt x="109007" y="62864"/>
                  </a:lnTo>
                  <a:lnTo>
                    <a:pt x="137835" y="55479"/>
                  </a:lnTo>
                  <a:lnTo>
                    <a:pt x="170569" y="54930"/>
                  </a:lnTo>
                  <a:lnTo>
                    <a:pt x="269299" y="54930"/>
                  </a:lnTo>
                  <a:lnTo>
                    <a:pt x="258661" y="38826"/>
                  </a:lnTo>
                  <a:lnTo>
                    <a:pt x="241314" y="24101"/>
                  </a:lnTo>
                  <a:lnTo>
                    <a:pt x="220062" y="11952"/>
                  </a:lnTo>
                  <a:lnTo>
                    <a:pt x="196325" y="3533"/>
                  </a:lnTo>
                  <a:lnTo>
                    <a:pt x="17152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0" i="0" dirty="0">
                <a:latin typeface="Arial" panose="020B0604020202020204" pitchFamily="34" charset="0"/>
              </a:endParaRPr>
            </a:p>
          </p:txBody>
        </p:sp>
        <p:sp>
          <p:nvSpPr>
            <p:cNvPr id="63" name="object 6">
              <a:extLst>
                <a:ext uri="{FF2B5EF4-FFF2-40B4-BE49-F238E27FC236}">
                  <a16:creationId xmlns:a16="http://schemas.microsoft.com/office/drawing/2014/main" id="{918AFB66-BA96-CC45-ADA8-9E7E76D845DA}"/>
                </a:ext>
              </a:extLst>
            </p:cNvPr>
            <p:cNvSpPr/>
            <p:nvPr/>
          </p:nvSpPr>
          <p:spPr>
            <a:xfrm>
              <a:off x="14629313" y="10632592"/>
              <a:ext cx="157073" cy="18935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="0" i="0" dirty="0">
                <a:latin typeface="Arial" panose="020B0604020202020204" pitchFamily="34" charset="0"/>
              </a:endParaRPr>
            </a:p>
          </p:txBody>
        </p:sp>
        <p:sp>
          <p:nvSpPr>
            <p:cNvPr id="64" name="object 7">
              <a:extLst>
                <a:ext uri="{FF2B5EF4-FFF2-40B4-BE49-F238E27FC236}">
                  <a16:creationId xmlns:a16="http://schemas.microsoft.com/office/drawing/2014/main" id="{86B614AC-BDDC-3447-958B-9F8D3C609C56}"/>
                </a:ext>
              </a:extLst>
            </p:cNvPr>
            <p:cNvSpPr/>
            <p:nvPr/>
          </p:nvSpPr>
          <p:spPr>
            <a:xfrm>
              <a:off x="15010034" y="10630043"/>
              <a:ext cx="184193" cy="18418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="0" i="0" dirty="0">
                <a:latin typeface="Arial" panose="020B0604020202020204" pitchFamily="34" charset="0"/>
              </a:endParaRPr>
            </a:p>
          </p:txBody>
        </p:sp>
        <p:sp>
          <p:nvSpPr>
            <p:cNvPr id="65" name="object 8">
              <a:extLst>
                <a:ext uri="{FF2B5EF4-FFF2-40B4-BE49-F238E27FC236}">
                  <a16:creationId xmlns:a16="http://schemas.microsoft.com/office/drawing/2014/main" id="{DC45FA80-FAFD-BF48-A54C-D586D7FA47F2}"/>
                </a:ext>
              </a:extLst>
            </p:cNvPr>
            <p:cNvSpPr/>
            <p:nvPr/>
          </p:nvSpPr>
          <p:spPr>
            <a:xfrm>
              <a:off x="14819527" y="10629707"/>
              <a:ext cx="157205" cy="18731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="0" i="0" dirty="0">
                <a:latin typeface="Arial" panose="020B0604020202020204" pitchFamily="34" charset="0"/>
              </a:endParaRPr>
            </a:p>
          </p:txBody>
        </p:sp>
        <p:sp>
          <p:nvSpPr>
            <p:cNvPr id="66" name="object 9">
              <a:extLst>
                <a:ext uri="{FF2B5EF4-FFF2-40B4-BE49-F238E27FC236}">
                  <a16:creationId xmlns:a16="http://schemas.microsoft.com/office/drawing/2014/main" id="{F3BFDEC3-E565-5A44-9782-DF22A412C7B1}"/>
                </a:ext>
              </a:extLst>
            </p:cNvPr>
            <p:cNvSpPr/>
            <p:nvPr/>
          </p:nvSpPr>
          <p:spPr>
            <a:xfrm>
              <a:off x="14580069" y="10476008"/>
              <a:ext cx="666115" cy="481965"/>
            </a:xfrm>
            <a:custGeom>
              <a:avLst/>
              <a:gdLst/>
              <a:ahLst/>
              <a:cxnLst/>
              <a:rect l="l" t="t" r="r" b="b"/>
              <a:pathLst>
                <a:path w="666115" h="481965">
                  <a:moveTo>
                    <a:pt x="396939" y="178947"/>
                  </a:moveTo>
                  <a:lnTo>
                    <a:pt x="423814" y="143756"/>
                  </a:lnTo>
                  <a:lnTo>
                    <a:pt x="465241" y="113975"/>
                  </a:lnTo>
                  <a:lnTo>
                    <a:pt x="533910" y="103355"/>
                  </a:lnTo>
                  <a:lnTo>
                    <a:pt x="565868" y="109996"/>
                  </a:lnTo>
                  <a:lnTo>
                    <a:pt x="623214" y="144505"/>
                  </a:lnTo>
                  <a:lnTo>
                    <a:pt x="658788" y="203883"/>
                  </a:lnTo>
                  <a:lnTo>
                    <a:pt x="665538" y="235437"/>
                  </a:lnTo>
                  <a:lnTo>
                    <a:pt x="665413" y="268141"/>
                  </a:lnTo>
                  <a:lnTo>
                    <a:pt x="647599" y="321172"/>
                  </a:lnTo>
                  <a:lnTo>
                    <a:pt x="609844" y="362871"/>
                  </a:lnTo>
                  <a:lnTo>
                    <a:pt x="557681" y="383964"/>
                  </a:lnTo>
                  <a:lnTo>
                    <a:pt x="530171" y="386428"/>
                  </a:lnTo>
                  <a:lnTo>
                    <a:pt x="498030" y="384146"/>
                  </a:lnTo>
                  <a:lnTo>
                    <a:pt x="471484" y="377377"/>
                  </a:lnTo>
                  <a:lnTo>
                    <a:pt x="449497" y="367319"/>
                  </a:lnTo>
                  <a:lnTo>
                    <a:pt x="431032" y="355172"/>
                  </a:lnTo>
                  <a:lnTo>
                    <a:pt x="431032" y="481775"/>
                  </a:lnTo>
                  <a:lnTo>
                    <a:pt x="384311" y="481775"/>
                  </a:lnTo>
                  <a:lnTo>
                    <a:pt x="384311" y="378857"/>
                  </a:lnTo>
                  <a:lnTo>
                    <a:pt x="366427" y="386116"/>
                  </a:lnTo>
                  <a:lnTo>
                    <a:pt x="348616" y="389689"/>
                  </a:lnTo>
                  <a:lnTo>
                    <a:pt x="332077" y="390687"/>
                  </a:lnTo>
                  <a:lnTo>
                    <a:pt x="318010" y="390218"/>
                  </a:lnTo>
                  <a:lnTo>
                    <a:pt x="292635" y="385977"/>
                  </a:lnTo>
                  <a:lnTo>
                    <a:pt x="272231" y="378064"/>
                  </a:lnTo>
                  <a:lnTo>
                    <a:pt x="255141" y="368019"/>
                  </a:lnTo>
                  <a:lnTo>
                    <a:pt x="239708" y="357381"/>
                  </a:lnTo>
                  <a:lnTo>
                    <a:pt x="223357" y="370383"/>
                  </a:lnTo>
                  <a:lnTo>
                    <a:pt x="211856" y="377874"/>
                  </a:lnTo>
                  <a:lnTo>
                    <a:pt x="199757" y="382697"/>
                  </a:lnTo>
                  <a:lnTo>
                    <a:pt x="181616" y="387695"/>
                  </a:lnTo>
                  <a:lnTo>
                    <a:pt x="151183" y="393195"/>
                  </a:lnTo>
                  <a:lnTo>
                    <a:pt x="118243" y="392238"/>
                  </a:lnTo>
                  <a:lnTo>
                    <a:pt x="48384" y="357130"/>
                  </a:lnTo>
                  <a:lnTo>
                    <a:pt x="19574" y="321406"/>
                  </a:lnTo>
                  <a:lnTo>
                    <a:pt x="2742" y="278623"/>
                  </a:lnTo>
                  <a:lnTo>
                    <a:pt x="0" y="232639"/>
                  </a:lnTo>
                  <a:lnTo>
                    <a:pt x="13459" y="187308"/>
                  </a:lnTo>
                  <a:lnTo>
                    <a:pt x="45233" y="146487"/>
                  </a:lnTo>
                  <a:lnTo>
                    <a:pt x="75206" y="126030"/>
                  </a:lnTo>
                  <a:lnTo>
                    <a:pt x="112273" y="112241"/>
                  </a:lnTo>
                  <a:lnTo>
                    <a:pt x="153296" y="108300"/>
                  </a:lnTo>
                  <a:lnTo>
                    <a:pt x="195138" y="117392"/>
                  </a:lnTo>
                  <a:lnTo>
                    <a:pt x="234661" y="142697"/>
                  </a:lnTo>
                  <a:lnTo>
                    <a:pt x="235143" y="138142"/>
                  </a:lnTo>
                  <a:lnTo>
                    <a:pt x="234975" y="121231"/>
                  </a:lnTo>
                  <a:lnTo>
                    <a:pt x="230238" y="98238"/>
                  </a:lnTo>
                  <a:lnTo>
                    <a:pt x="217210" y="77840"/>
                  </a:lnTo>
                  <a:lnTo>
                    <a:pt x="196964" y="62562"/>
                  </a:lnTo>
                  <a:lnTo>
                    <a:pt x="170569" y="54930"/>
                  </a:lnTo>
                  <a:lnTo>
                    <a:pt x="137835" y="55479"/>
                  </a:lnTo>
                  <a:lnTo>
                    <a:pt x="109007" y="62864"/>
                  </a:lnTo>
                  <a:lnTo>
                    <a:pt x="83730" y="75044"/>
                  </a:lnTo>
                  <a:lnTo>
                    <a:pt x="61651" y="89976"/>
                  </a:lnTo>
                  <a:lnTo>
                    <a:pt x="61651" y="35988"/>
                  </a:lnTo>
                  <a:lnTo>
                    <a:pt x="84144" y="21838"/>
                  </a:lnTo>
                  <a:lnTo>
                    <a:pt x="113033" y="10176"/>
                  </a:lnTo>
                  <a:lnTo>
                    <a:pt x="143698" y="2423"/>
                  </a:lnTo>
                  <a:lnTo>
                    <a:pt x="171522" y="0"/>
                  </a:lnTo>
                  <a:lnTo>
                    <a:pt x="196325" y="3533"/>
                  </a:lnTo>
                  <a:lnTo>
                    <a:pt x="241314" y="24101"/>
                  </a:lnTo>
                  <a:lnTo>
                    <a:pt x="273454" y="61219"/>
                  </a:lnTo>
                  <a:lnTo>
                    <a:pt x="286081" y="104780"/>
                  </a:lnTo>
                  <a:lnTo>
                    <a:pt x="287068" y="112708"/>
                  </a:lnTo>
                  <a:lnTo>
                    <a:pt x="315369" y="106545"/>
                  </a:lnTo>
                  <a:lnTo>
                    <a:pt x="349145" y="108166"/>
                  </a:lnTo>
                  <a:lnTo>
                    <a:pt x="382033" y="115768"/>
                  </a:lnTo>
                  <a:lnTo>
                    <a:pt x="407672" y="127545"/>
                  </a:lnTo>
                  <a:lnTo>
                    <a:pt x="384238" y="170675"/>
                  </a:lnTo>
                </a:path>
              </a:pathLst>
            </a:custGeom>
            <a:ln w="7622">
              <a:solidFill>
                <a:srgbClr val="00904A"/>
              </a:solidFill>
            </a:ln>
          </p:spPr>
          <p:txBody>
            <a:bodyPr wrap="square" lIns="0" tIns="0" rIns="0" bIns="0" rtlCol="0"/>
            <a:lstStyle/>
            <a:p>
              <a:endParaRPr b="0" i="0" dirty="0">
                <a:latin typeface="Arial" panose="020B0604020202020204" pitchFamily="34" charset="0"/>
              </a:endParaRPr>
            </a:p>
          </p:txBody>
        </p:sp>
        <p:sp>
          <p:nvSpPr>
            <p:cNvPr id="67" name="object 10">
              <a:extLst>
                <a:ext uri="{FF2B5EF4-FFF2-40B4-BE49-F238E27FC236}">
                  <a16:creationId xmlns:a16="http://schemas.microsoft.com/office/drawing/2014/main" id="{004DF52C-8597-5546-8263-A0DF763FE8F3}"/>
                </a:ext>
              </a:extLst>
            </p:cNvPr>
            <p:cNvSpPr/>
            <p:nvPr/>
          </p:nvSpPr>
          <p:spPr>
            <a:xfrm>
              <a:off x="14625501" y="10628757"/>
              <a:ext cx="165167" cy="19705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="0" i="0" dirty="0">
                <a:latin typeface="Arial" panose="020B0604020202020204" pitchFamily="34" charset="0"/>
              </a:endParaRPr>
            </a:p>
          </p:txBody>
        </p:sp>
        <p:sp>
          <p:nvSpPr>
            <p:cNvPr id="68" name="object 11">
              <a:extLst>
                <a:ext uri="{FF2B5EF4-FFF2-40B4-BE49-F238E27FC236}">
                  <a16:creationId xmlns:a16="http://schemas.microsoft.com/office/drawing/2014/main" id="{5514F4BF-AD8D-FC49-B00E-2DA856576CA5}"/>
                </a:ext>
              </a:extLst>
            </p:cNvPr>
            <p:cNvSpPr/>
            <p:nvPr/>
          </p:nvSpPr>
          <p:spPr>
            <a:xfrm>
              <a:off x="14815715" y="10628788"/>
              <a:ext cx="165104" cy="18925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="0" i="0" dirty="0">
                <a:latin typeface="Arial" panose="020B0604020202020204" pitchFamily="34" charset="0"/>
              </a:endParaRPr>
            </a:p>
          </p:txBody>
        </p:sp>
        <p:sp>
          <p:nvSpPr>
            <p:cNvPr id="69" name="object 12">
              <a:extLst>
                <a:ext uri="{FF2B5EF4-FFF2-40B4-BE49-F238E27FC236}">
                  <a16:creationId xmlns:a16="http://schemas.microsoft.com/office/drawing/2014/main" id="{68C06249-F21B-F047-8B19-F07E0A225989}"/>
                </a:ext>
              </a:extLst>
            </p:cNvPr>
            <p:cNvSpPr/>
            <p:nvPr/>
          </p:nvSpPr>
          <p:spPr>
            <a:xfrm>
              <a:off x="15006232" y="10626223"/>
              <a:ext cx="191805" cy="19181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="0" i="0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1C8BBAA-A1B9-B44C-8A07-24FD216C464B}"/>
              </a:ext>
            </a:extLst>
          </p:cNvPr>
          <p:cNvGrpSpPr/>
          <p:nvPr userDrawn="1"/>
        </p:nvGrpSpPr>
        <p:grpSpPr>
          <a:xfrm>
            <a:off x="15674423" y="10494361"/>
            <a:ext cx="622935" cy="415290"/>
            <a:chOff x="15674423" y="10494361"/>
            <a:chExt cx="622935" cy="415290"/>
          </a:xfrm>
        </p:grpSpPr>
        <p:sp>
          <p:nvSpPr>
            <p:cNvPr id="71" name="object 13">
              <a:extLst>
                <a:ext uri="{FF2B5EF4-FFF2-40B4-BE49-F238E27FC236}">
                  <a16:creationId xmlns:a16="http://schemas.microsoft.com/office/drawing/2014/main" id="{ED14099B-5B54-3244-81A9-9FA66651FF66}"/>
                </a:ext>
              </a:extLst>
            </p:cNvPr>
            <p:cNvSpPr/>
            <p:nvPr/>
          </p:nvSpPr>
          <p:spPr>
            <a:xfrm>
              <a:off x="15674423" y="10494361"/>
              <a:ext cx="622935" cy="415290"/>
            </a:xfrm>
            <a:custGeom>
              <a:avLst/>
              <a:gdLst/>
              <a:ahLst/>
              <a:cxnLst/>
              <a:rect l="l" t="t" r="r" b="b"/>
              <a:pathLst>
                <a:path w="622934" h="415290">
                  <a:moveTo>
                    <a:pt x="622881" y="0"/>
                  </a:moveTo>
                  <a:lnTo>
                    <a:pt x="0" y="0"/>
                  </a:lnTo>
                  <a:lnTo>
                    <a:pt x="0" y="415264"/>
                  </a:lnTo>
                  <a:lnTo>
                    <a:pt x="622881" y="415264"/>
                  </a:lnTo>
                  <a:lnTo>
                    <a:pt x="622881" y="0"/>
                  </a:lnTo>
                  <a:close/>
                </a:path>
              </a:pathLst>
            </a:custGeom>
            <a:solidFill>
              <a:srgbClr val="164194"/>
            </a:solidFill>
          </p:spPr>
          <p:txBody>
            <a:bodyPr wrap="square" lIns="0" tIns="0" rIns="0" bIns="0" rtlCol="0"/>
            <a:lstStyle/>
            <a:p>
              <a:endParaRPr b="0" i="0" dirty="0">
                <a:latin typeface="Arial" panose="020B0604020202020204" pitchFamily="34" charset="0"/>
              </a:endParaRPr>
            </a:p>
          </p:txBody>
        </p:sp>
        <p:sp>
          <p:nvSpPr>
            <p:cNvPr id="72" name="object 14">
              <a:extLst>
                <a:ext uri="{FF2B5EF4-FFF2-40B4-BE49-F238E27FC236}">
                  <a16:creationId xmlns:a16="http://schemas.microsoft.com/office/drawing/2014/main" id="{5FA7ADCA-B10B-504B-B463-7508B9CF8775}"/>
                </a:ext>
              </a:extLst>
            </p:cNvPr>
            <p:cNvSpPr/>
            <p:nvPr/>
          </p:nvSpPr>
          <p:spPr>
            <a:xfrm>
              <a:off x="15964572" y="10544032"/>
              <a:ext cx="43180" cy="41275"/>
            </a:xfrm>
            <a:custGeom>
              <a:avLst/>
              <a:gdLst/>
              <a:ahLst/>
              <a:cxnLst/>
              <a:rect l="l" t="t" r="r" b="b"/>
              <a:pathLst>
                <a:path w="43180" h="41275">
                  <a:moveTo>
                    <a:pt x="21475" y="0"/>
                  </a:moveTo>
                  <a:lnTo>
                    <a:pt x="16439" y="15716"/>
                  </a:lnTo>
                  <a:lnTo>
                    <a:pt x="0" y="15695"/>
                  </a:lnTo>
                  <a:lnTo>
                    <a:pt x="13329" y="25297"/>
                  </a:lnTo>
                  <a:lnTo>
                    <a:pt x="8334" y="40805"/>
                  </a:lnTo>
                  <a:lnTo>
                    <a:pt x="21475" y="31213"/>
                  </a:lnTo>
                  <a:lnTo>
                    <a:pt x="34616" y="40805"/>
                  </a:lnTo>
                  <a:lnTo>
                    <a:pt x="29622" y="25297"/>
                  </a:lnTo>
                  <a:lnTo>
                    <a:pt x="42972" y="15695"/>
                  </a:lnTo>
                  <a:lnTo>
                    <a:pt x="26512" y="15695"/>
                  </a:lnTo>
                  <a:lnTo>
                    <a:pt x="21475" y="0"/>
                  </a:lnTo>
                  <a:close/>
                </a:path>
              </a:pathLst>
            </a:custGeom>
            <a:solidFill>
              <a:srgbClr val="FEEB17"/>
            </a:solidFill>
          </p:spPr>
          <p:txBody>
            <a:bodyPr wrap="square" lIns="0" tIns="0" rIns="0" bIns="0" rtlCol="0"/>
            <a:lstStyle/>
            <a:p>
              <a:endParaRPr b="0" i="0" dirty="0">
                <a:latin typeface="Arial" panose="020B0604020202020204" pitchFamily="34" charset="0"/>
              </a:endParaRPr>
            </a:p>
          </p:txBody>
        </p:sp>
        <p:sp>
          <p:nvSpPr>
            <p:cNvPr id="73" name="object 15">
              <a:extLst>
                <a:ext uri="{FF2B5EF4-FFF2-40B4-BE49-F238E27FC236}">
                  <a16:creationId xmlns:a16="http://schemas.microsoft.com/office/drawing/2014/main" id="{0EA7F4B1-109E-8F4B-A676-F4C2B5A17728}"/>
                </a:ext>
              </a:extLst>
            </p:cNvPr>
            <p:cNvSpPr/>
            <p:nvPr/>
          </p:nvSpPr>
          <p:spPr>
            <a:xfrm>
              <a:off x="15846776" y="10562296"/>
              <a:ext cx="92738" cy="90701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="0" i="0" dirty="0">
                <a:latin typeface="Arial" panose="020B0604020202020204" pitchFamily="34" charset="0"/>
              </a:endParaRPr>
            </a:p>
          </p:txBody>
        </p:sp>
        <p:sp>
          <p:nvSpPr>
            <p:cNvPr id="74" name="object 16">
              <a:extLst>
                <a:ext uri="{FF2B5EF4-FFF2-40B4-BE49-F238E27FC236}">
                  <a16:creationId xmlns:a16="http://schemas.microsoft.com/office/drawing/2014/main" id="{33DB2292-8C67-EC46-928D-4AAA7FB955BB}"/>
                </a:ext>
              </a:extLst>
            </p:cNvPr>
            <p:cNvSpPr/>
            <p:nvPr/>
          </p:nvSpPr>
          <p:spPr>
            <a:xfrm>
              <a:off x="15828519" y="10680107"/>
              <a:ext cx="43180" cy="41275"/>
            </a:xfrm>
            <a:custGeom>
              <a:avLst/>
              <a:gdLst/>
              <a:ahLst/>
              <a:cxnLst/>
              <a:rect l="l" t="t" r="r" b="b"/>
              <a:pathLst>
                <a:path w="43180" h="41275">
                  <a:moveTo>
                    <a:pt x="21486" y="0"/>
                  </a:moveTo>
                  <a:lnTo>
                    <a:pt x="16460" y="15748"/>
                  </a:lnTo>
                  <a:lnTo>
                    <a:pt x="0" y="15716"/>
                  </a:lnTo>
                  <a:lnTo>
                    <a:pt x="13350" y="25308"/>
                  </a:lnTo>
                  <a:lnTo>
                    <a:pt x="8345" y="40815"/>
                  </a:lnTo>
                  <a:lnTo>
                    <a:pt x="21486" y="31224"/>
                  </a:lnTo>
                  <a:lnTo>
                    <a:pt x="34616" y="40815"/>
                  </a:lnTo>
                  <a:lnTo>
                    <a:pt x="29622" y="25308"/>
                  </a:lnTo>
                  <a:lnTo>
                    <a:pt x="42972" y="15716"/>
                  </a:lnTo>
                  <a:lnTo>
                    <a:pt x="26512" y="15716"/>
                  </a:lnTo>
                  <a:lnTo>
                    <a:pt x="21486" y="0"/>
                  </a:lnTo>
                  <a:close/>
                </a:path>
              </a:pathLst>
            </a:custGeom>
            <a:solidFill>
              <a:srgbClr val="FEEB17"/>
            </a:solidFill>
          </p:spPr>
          <p:txBody>
            <a:bodyPr wrap="square" lIns="0" tIns="0" rIns="0" bIns="0" rtlCol="0"/>
            <a:lstStyle/>
            <a:p>
              <a:endParaRPr b="0" i="0" dirty="0">
                <a:latin typeface="Arial" panose="020B0604020202020204" pitchFamily="34" charset="0"/>
              </a:endParaRPr>
            </a:p>
          </p:txBody>
        </p:sp>
        <p:sp>
          <p:nvSpPr>
            <p:cNvPr id="75" name="object 17">
              <a:extLst>
                <a:ext uri="{FF2B5EF4-FFF2-40B4-BE49-F238E27FC236}">
                  <a16:creationId xmlns:a16="http://schemas.microsoft.com/office/drawing/2014/main" id="{AA979493-67AE-7E41-A137-DD9036376D5F}"/>
                </a:ext>
              </a:extLst>
            </p:cNvPr>
            <p:cNvSpPr/>
            <p:nvPr/>
          </p:nvSpPr>
          <p:spPr>
            <a:xfrm>
              <a:off x="15846776" y="10748252"/>
              <a:ext cx="92846" cy="90678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="0" i="0" dirty="0">
                <a:latin typeface="Arial" panose="020B0604020202020204" pitchFamily="34" charset="0"/>
              </a:endParaRPr>
            </a:p>
          </p:txBody>
        </p:sp>
        <p:sp>
          <p:nvSpPr>
            <p:cNvPr id="76" name="object 18">
              <a:extLst>
                <a:ext uri="{FF2B5EF4-FFF2-40B4-BE49-F238E27FC236}">
                  <a16:creationId xmlns:a16="http://schemas.microsoft.com/office/drawing/2014/main" id="{C803E051-5406-284B-A7D5-3C8ABAA5A65F}"/>
                </a:ext>
              </a:extLst>
            </p:cNvPr>
            <p:cNvSpPr/>
            <p:nvPr/>
          </p:nvSpPr>
          <p:spPr>
            <a:xfrm>
              <a:off x="15964571" y="10816174"/>
              <a:ext cx="43180" cy="41275"/>
            </a:xfrm>
            <a:custGeom>
              <a:avLst/>
              <a:gdLst/>
              <a:ahLst/>
              <a:cxnLst/>
              <a:rect l="l" t="t" r="r" b="b"/>
              <a:pathLst>
                <a:path w="43180" h="41275">
                  <a:moveTo>
                    <a:pt x="21486" y="0"/>
                  </a:moveTo>
                  <a:lnTo>
                    <a:pt x="16460" y="15737"/>
                  </a:lnTo>
                  <a:lnTo>
                    <a:pt x="0" y="15716"/>
                  </a:lnTo>
                  <a:lnTo>
                    <a:pt x="13339" y="25308"/>
                  </a:lnTo>
                  <a:lnTo>
                    <a:pt x="8345" y="40825"/>
                  </a:lnTo>
                  <a:lnTo>
                    <a:pt x="21486" y="31224"/>
                  </a:lnTo>
                  <a:lnTo>
                    <a:pt x="34627" y="40825"/>
                  </a:lnTo>
                  <a:lnTo>
                    <a:pt x="29632" y="25308"/>
                  </a:lnTo>
                  <a:lnTo>
                    <a:pt x="42982" y="15716"/>
                  </a:lnTo>
                  <a:lnTo>
                    <a:pt x="26522" y="15716"/>
                  </a:lnTo>
                  <a:lnTo>
                    <a:pt x="21486" y="0"/>
                  </a:lnTo>
                  <a:close/>
                </a:path>
              </a:pathLst>
            </a:custGeom>
            <a:solidFill>
              <a:srgbClr val="FEEB17"/>
            </a:solidFill>
          </p:spPr>
          <p:txBody>
            <a:bodyPr wrap="square" lIns="0" tIns="0" rIns="0" bIns="0" rtlCol="0"/>
            <a:lstStyle/>
            <a:p>
              <a:endParaRPr b="0" i="0" dirty="0">
                <a:latin typeface="Arial" panose="020B0604020202020204" pitchFamily="34" charset="0"/>
              </a:endParaRPr>
            </a:p>
          </p:txBody>
        </p:sp>
        <p:sp>
          <p:nvSpPr>
            <p:cNvPr id="77" name="object 19">
              <a:extLst>
                <a:ext uri="{FF2B5EF4-FFF2-40B4-BE49-F238E27FC236}">
                  <a16:creationId xmlns:a16="http://schemas.microsoft.com/office/drawing/2014/main" id="{387240C3-8BEF-1543-84DD-38B2C6F4D113}"/>
                </a:ext>
              </a:extLst>
            </p:cNvPr>
            <p:cNvSpPr/>
            <p:nvPr/>
          </p:nvSpPr>
          <p:spPr>
            <a:xfrm>
              <a:off x="16032512" y="10748252"/>
              <a:ext cx="92834" cy="90678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="0" i="0" dirty="0">
                <a:latin typeface="Arial" panose="020B0604020202020204" pitchFamily="34" charset="0"/>
              </a:endParaRPr>
            </a:p>
          </p:txBody>
        </p:sp>
        <p:sp>
          <p:nvSpPr>
            <p:cNvPr id="78" name="object 20">
              <a:extLst>
                <a:ext uri="{FF2B5EF4-FFF2-40B4-BE49-F238E27FC236}">
                  <a16:creationId xmlns:a16="http://schemas.microsoft.com/office/drawing/2014/main" id="{0AD32FDE-1561-5E40-87C2-11C4B8F2CA3A}"/>
                </a:ext>
              </a:extLst>
            </p:cNvPr>
            <p:cNvSpPr/>
            <p:nvPr/>
          </p:nvSpPr>
          <p:spPr>
            <a:xfrm>
              <a:off x="16100429" y="10679917"/>
              <a:ext cx="43180" cy="41275"/>
            </a:xfrm>
            <a:custGeom>
              <a:avLst/>
              <a:gdLst/>
              <a:ahLst/>
              <a:cxnLst/>
              <a:rect l="l" t="t" r="r" b="b"/>
              <a:pathLst>
                <a:path w="43180" h="41275">
                  <a:moveTo>
                    <a:pt x="21475" y="0"/>
                  </a:moveTo>
                  <a:lnTo>
                    <a:pt x="16449" y="15737"/>
                  </a:lnTo>
                  <a:lnTo>
                    <a:pt x="0" y="15716"/>
                  </a:lnTo>
                  <a:lnTo>
                    <a:pt x="13350" y="25308"/>
                  </a:lnTo>
                  <a:lnTo>
                    <a:pt x="8355" y="40825"/>
                  </a:lnTo>
                  <a:lnTo>
                    <a:pt x="21475" y="31213"/>
                  </a:lnTo>
                  <a:lnTo>
                    <a:pt x="34627" y="40825"/>
                  </a:lnTo>
                  <a:lnTo>
                    <a:pt x="29632" y="25308"/>
                  </a:lnTo>
                  <a:lnTo>
                    <a:pt x="42982" y="15716"/>
                  </a:lnTo>
                  <a:lnTo>
                    <a:pt x="26522" y="15716"/>
                  </a:lnTo>
                  <a:lnTo>
                    <a:pt x="21475" y="0"/>
                  </a:lnTo>
                  <a:close/>
                </a:path>
              </a:pathLst>
            </a:custGeom>
            <a:solidFill>
              <a:srgbClr val="FEEB17"/>
            </a:solidFill>
          </p:spPr>
          <p:txBody>
            <a:bodyPr wrap="square" lIns="0" tIns="0" rIns="0" bIns="0" rtlCol="0"/>
            <a:lstStyle/>
            <a:p>
              <a:endParaRPr b="0" i="0" dirty="0">
                <a:latin typeface="Arial" panose="020B0604020202020204" pitchFamily="34" charset="0"/>
              </a:endParaRPr>
            </a:p>
          </p:txBody>
        </p:sp>
        <p:sp>
          <p:nvSpPr>
            <p:cNvPr id="79" name="object 21">
              <a:extLst>
                <a:ext uri="{FF2B5EF4-FFF2-40B4-BE49-F238E27FC236}">
                  <a16:creationId xmlns:a16="http://schemas.microsoft.com/office/drawing/2014/main" id="{26FED9DB-C7B5-2847-B76C-0B83C20BE300}"/>
                </a:ext>
              </a:extLst>
            </p:cNvPr>
            <p:cNvSpPr/>
            <p:nvPr/>
          </p:nvSpPr>
          <p:spPr>
            <a:xfrm>
              <a:off x="16032702" y="10562309"/>
              <a:ext cx="92642" cy="90478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="0" i="0" dirty="0">
                <a:latin typeface="Arial" panose="020B0604020202020204" pitchFamily="34" charset="0"/>
              </a:endParaRPr>
            </a:p>
          </p:txBody>
        </p:sp>
      </p:grpSp>
      <p:sp>
        <p:nvSpPr>
          <p:cNvPr id="80" name="object 22">
            <a:extLst>
              <a:ext uri="{FF2B5EF4-FFF2-40B4-BE49-F238E27FC236}">
                <a16:creationId xmlns:a16="http://schemas.microsoft.com/office/drawing/2014/main" id="{8BCA1AAA-6953-FF4D-91BE-95A89092B022}"/>
              </a:ext>
            </a:extLst>
          </p:cNvPr>
          <p:cNvSpPr/>
          <p:nvPr userDrawn="1"/>
        </p:nvSpPr>
        <p:spPr>
          <a:xfrm>
            <a:off x="19271663" y="10507698"/>
            <a:ext cx="0" cy="436880"/>
          </a:xfrm>
          <a:custGeom>
            <a:avLst/>
            <a:gdLst/>
            <a:ahLst/>
            <a:cxnLst/>
            <a:rect l="l" t="t" r="r" b="b"/>
            <a:pathLst>
              <a:path h="436879">
                <a:moveTo>
                  <a:pt x="0" y="0"/>
                </a:moveTo>
                <a:lnTo>
                  <a:pt x="0" y="436730"/>
                </a:lnTo>
              </a:path>
            </a:pathLst>
          </a:custGeom>
          <a:ln w="10470">
            <a:solidFill>
              <a:srgbClr val="0094D6"/>
            </a:solidFill>
          </a:ln>
        </p:spPr>
        <p:txBody>
          <a:bodyPr wrap="square" lIns="0" tIns="0" rIns="0" bIns="0" rtlCol="0"/>
          <a:lstStyle/>
          <a:p>
            <a:endParaRPr b="0" i="0" dirty="0">
              <a:latin typeface="Arial" panose="020B0604020202020204" pitchFamily="34" charset="0"/>
            </a:endParaRPr>
          </a:p>
        </p:txBody>
      </p:sp>
      <p:sp>
        <p:nvSpPr>
          <p:cNvPr id="81" name="object 23">
            <a:extLst>
              <a:ext uri="{FF2B5EF4-FFF2-40B4-BE49-F238E27FC236}">
                <a16:creationId xmlns:a16="http://schemas.microsoft.com/office/drawing/2014/main" id="{30033517-614A-D74A-9B20-AED35CA81A82}"/>
              </a:ext>
            </a:extLst>
          </p:cNvPr>
          <p:cNvSpPr/>
          <p:nvPr userDrawn="1"/>
        </p:nvSpPr>
        <p:spPr>
          <a:xfrm>
            <a:off x="16758651" y="10507698"/>
            <a:ext cx="0" cy="436880"/>
          </a:xfrm>
          <a:custGeom>
            <a:avLst/>
            <a:gdLst/>
            <a:ahLst/>
            <a:cxnLst/>
            <a:rect l="l" t="t" r="r" b="b"/>
            <a:pathLst>
              <a:path h="436879">
                <a:moveTo>
                  <a:pt x="0" y="0"/>
                </a:moveTo>
                <a:lnTo>
                  <a:pt x="0" y="436730"/>
                </a:lnTo>
              </a:path>
            </a:pathLst>
          </a:custGeom>
          <a:ln w="10470">
            <a:solidFill>
              <a:srgbClr val="0094D6"/>
            </a:solidFill>
          </a:ln>
        </p:spPr>
        <p:txBody>
          <a:bodyPr wrap="square" lIns="0" tIns="0" rIns="0" bIns="0" rtlCol="0"/>
          <a:lstStyle/>
          <a:p>
            <a:endParaRPr b="0" i="0" dirty="0">
              <a:latin typeface="Arial" panose="020B0604020202020204" pitchFamily="34" charset="0"/>
            </a:endParaRPr>
          </a:p>
        </p:txBody>
      </p:sp>
      <p:sp>
        <p:nvSpPr>
          <p:cNvPr id="82" name="object 51">
            <a:extLst>
              <a:ext uri="{FF2B5EF4-FFF2-40B4-BE49-F238E27FC236}">
                <a16:creationId xmlns:a16="http://schemas.microsoft.com/office/drawing/2014/main" id="{A60AFCA9-36F3-8546-9811-76893A6AFC36}"/>
              </a:ext>
            </a:extLst>
          </p:cNvPr>
          <p:cNvSpPr txBox="1"/>
          <p:nvPr userDrawn="1"/>
        </p:nvSpPr>
        <p:spPr>
          <a:xfrm>
            <a:off x="17037529" y="10558341"/>
            <a:ext cx="1920888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45"/>
              </a:lnSpc>
            </a:pPr>
            <a:r>
              <a:rPr sz="1800" b="0" i="0" spc="250" dirty="0">
                <a:solidFill>
                  <a:srgbClr val="123D61"/>
                </a:solidFill>
                <a:latin typeface="Arial" panose="020B0604020202020204" pitchFamily="34" charset="0"/>
                <a:cs typeface="Arial"/>
              </a:rPr>
              <a:t>ww</a:t>
            </a:r>
            <a:r>
              <a:rPr sz="1800" b="0" i="0" spc="114" dirty="0">
                <a:solidFill>
                  <a:srgbClr val="123D61"/>
                </a:solidFill>
                <a:latin typeface="Arial" panose="020B0604020202020204" pitchFamily="34" charset="0"/>
                <a:cs typeface="Arial"/>
              </a:rPr>
              <a:t>w</a:t>
            </a:r>
            <a:r>
              <a:rPr sz="1800" b="0" i="0" spc="-40" dirty="0">
                <a:solidFill>
                  <a:srgbClr val="123D61"/>
                </a:solidFill>
                <a:latin typeface="Arial" panose="020B0604020202020204" pitchFamily="34" charset="0"/>
                <a:cs typeface="Arial"/>
              </a:rPr>
              <a:t>.</a:t>
            </a:r>
            <a:r>
              <a:rPr sz="1800" b="0" i="0" spc="110" dirty="0">
                <a:solidFill>
                  <a:srgbClr val="123D61"/>
                </a:solidFill>
                <a:latin typeface="Arial" panose="020B0604020202020204" pitchFamily="34" charset="0"/>
                <a:cs typeface="Arial"/>
              </a:rPr>
              <a:t>clims</a:t>
            </a:r>
            <a:r>
              <a:rPr sz="1800" b="0" i="0" spc="140" dirty="0">
                <a:solidFill>
                  <a:srgbClr val="123D61"/>
                </a:solidFill>
                <a:latin typeface="Arial" panose="020B0604020202020204" pitchFamily="34" charset="0"/>
                <a:cs typeface="Arial"/>
              </a:rPr>
              <a:t>a</a:t>
            </a:r>
            <a:r>
              <a:rPr sz="1800" b="0" i="0" spc="-40" dirty="0">
                <a:solidFill>
                  <a:srgbClr val="123D61"/>
                </a:solidFill>
                <a:latin typeface="Arial" panose="020B0604020202020204" pitchFamily="34" charset="0"/>
                <a:cs typeface="Arial"/>
              </a:rPr>
              <a:t>.</a:t>
            </a:r>
            <a:r>
              <a:rPr sz="1800" b="0" i="0" spc="145" dirty="0">
                <a:solidFill>
                  <a:srgbClr val="123D61"/>
                </a:solidFill>
                <a:latin typeface="Arial" panose="020B0604020202020204" pitchFamily="34" charset="0"/>
                <a:cs typeface="Arial"/>
              </a:rPr>
              <a:t>o</a:t>
            </a:r>
            <a:r>
              <a:rPr sz="1800" b="0" i="0" spc="45" dirty="0">
                <a:solidFill>
                  <a:srgbClr val="123D61"/>
                </a:solidFill>
                <a:latin typeface="Arial" panose="020B0604020202020204" pitchFamily="34" charset="0"/>
                <a:cs typeface="Arial"/>
              </a:rPr>
              <a:t>r</a:t>
            </a:r>
            <a:r>
              <a:rPr sz="1800" b="0" i="0" spc="-25" dirty="0">
                <a:solidFill>
                  <a:srgbClr val="123D61"/>
                </a:solidFill>
                <a:latin typeface="Arial" panose="020B0604020202020204" pitchFamily="34" charset="0"/>
                <a:cs typeface="Arial"/>
              </a:rPr>
              <a:t>g</a:t>
            </a:r>
            <a:endParaRPr sz="1800" b="0" i="0" dirty="0">
              <a:latin typeface="Arial" panose="020B0604020202020204" pitchFamily="34" charset="0"/>
              <a:cs typeface="Arial"/>
            </a:endParaRPr>
          </a:p>
        </p:txBody>
      </p:sp>
      <p:sp>
        <p:nvSpPr>
          <p:cNvPr id="83" name="Holder 4">
            <a:extLst>
              <a:ext uri="{FF2B5EF4-FFF2-40B4-BE49-F238E27FC236}">
                <a16:creationId xmlns:a16="http://schemas.microsoft.com/office/drawing/2014/main" id="{F2FBABCB-5A1A-1D4A-8987-110B3398BCC1}"/>
              </a:ext>
            </a:extLst>
          </p:cNvPr>
          <p:cNvSpPr txBox="1">
            <a:spLocks/>
          </p:cNvSpPr>
          <p:nvPr userDrawn="1"/>
        </p:nvSpPr>
        <p:spPr>
          <a:xfrm>
            <a:off x="4897235" y="10565943"/>
            <a:ext cx="8425180" cy="2693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MU"/>
            </a:defPPr>
            <a:lvl1pPr marL="0" algn="l" defTabSz="914400" rtl="0" eaLnBrk="1" latinLnBrk="0" hangingPunct="1">
              <a:defRPr sz="1800" b="0" i="0" kern="1200">
                <a:solidFill>
                  <a:srgbClr val="123D6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2145"/>
              </a:lnSpc>
            </a:pPr>
            <a:r>
              <a:rPr lang="en-US" b="0" i="0" dirty="0">
                <a:latin typeface="Arial" panose="020B0604020202020204" pitchFamily="34" charset="0"/>
              </a:rPr>
              <a:t>INTRA-ACP CLIMATE SERVICES AND RELATED APPLICATIONS PROGRAMME</a:t>
            </a:r>
            <a:endParaRPr lang="en-GB" b="0" i="0" spc="-45" dirty="0">
              <a:latin typeface="Arial" panose="020B0604020202020204" pitchFamily="34" charset="0"/>
            </a:endParaRPr>
          </a:p>
        </p:txBody>
      </p:sp>
      <p:sp>
        <p:nvSpPr>
          <p:cNvPr id="56" name="Text Placeholder 54">
            <a:extLst>
              <a:ext uri="{FF2B5EF4-FFF2-40B4-BE49-F238E27FC236}">
                <a16:creationId xmlns:a16="http://schemas.microsoft.com/office/drawing/2014/main" id="{9B67EFC2-EDD9-924B-8741-4D78448E67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615627" y="381054"/>
            <a:ext cx="11029879" cy="1831271"/>
          </a:xfrm>
        </p:spPr>
        <p:txBody>
          <a:bodyPr/>
          <a:lstStyle>
            <a:lvl1pPr>
              <a:defRPr sz="4700" b="1" i="0">
                <a:solidFill>
                  <a:srgbClr val="123D61"/>
                </a:solidFill>
                <a:latin typeface="Arial" panose="020B0604020202020204" pitchFamily="34" charset="0"/>
              </a:defRPr>
            </a:lvl1pPr>
            <a:lvl2pPr>
              <a:defRPr b="1" i="0">
                <a:latin typeface="Arial" panose="020B0604020202020204" pitchFamily="34" charset="0"/>
              </a:defRPr>
            </a:lvl2pPr>
            <a:lvl3pPr>
              <a:defRPr b="1" i="0">
                <a:latin typeface="Arial" panose="020B0604020202020204" pitchFamily="34" charset="0"/>
              </a:defRPr>
            </a:lvl3pPr>
            <a:lvl4pPr>
              <a:defRPr b="1" i="0">
                <a:latin typeface="Arial" panose="020B0604020202020204" pitchFamily="34" charset="0"/>
              </a:defRPr>
            </a:lvl4pPr>
            <a:lvl5pPr>
              <a:defRPr b="1" i="0">
                <a:latin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MU" dirty="0"/>
          </a:p>
        </p:txBody>
      </p:sp>
      <p:sp>
        <p:nvSpPr>
          <p:cNvPr id="16" name="object 35">
            <a:extLst>
              <a:ext uri="{FF2B5EF4-FFF2-40B4-BE49-F238E27FC236}">
                <a16:creationId xmlns:a16="http://schemas.microsoft.com/office/drawing/2014/main" id="{25E43316-30FB-8448-A7FE-A8FE0160B642}"/>
              </a:ext>
            </a:extLst>
          </p:cNvPr>
          <p:cNvSpPr/>
          <p:nvPr userDrawn="1"/>
        </p:nvSpPr>
        <p:spPr>
          <a:xfrm>
            <a:off x="2057222" y="57873"/>
            <a:ext cx="64144" cy="6414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0" i="0" dirty="0">
              <a:latin typeface="Arial" panose="020B0604020202020204" pitchFamily="34" charset="0"/>
            </a:endParaRPr>
          </a:p>
        </p:txBody>
      </p:sp>
      <p:sp>
        <p:nvSpPr>
          <p:cNvPr id="17" name="object 36">
            <a:extLst>
              <a:ext uri="{FF2B5EF4-FFF2-40B4-BE49-F238E27FC236}">
                <a16:creationId xmlns:a16="http://schemas.microsoft.com/office/drawing/2014/main" id="{2714010F-81D8-1F4F-A4FC-49C94FDB54CD}"/>
              </a:ext>
            </a:extLst>
          </p:cNvPr>
          <p:cNvSpPr/>
          <p:nvPr userDrawn="1"/>
        </p:nvSpPr>
        <p:spPr>
          <a:xfrm>
            <a:off x="2057222" y="187115"/>
            <a:ext cx="64144" cy="6414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0" i="0" dirty="0">
              <a:latin typeface="Arial" panose="020B0604020202020204" pitchFamily="34" charset="0"/>
            </a:endParaRPr>
          </a:p>
        </p:txBody>
      </p:sp>
      <p:sp>
        <p:nvSpPr>
          <p:cNvPr id="18" name="object 37">
            <a:extLst>
              <a:ext uri="{FF2B5EF4-FFF2-40B4-BE49-F238E27FC236}">
                <a16:creationId xmlns:a16="http://schemas.microsoft.com/office/drawing/2014/main" id="{992050FF-E2B9-3940-8D82-BE76D65B6FD6}"/>
              </a:ext>
            </a:extLst>
          </p:cNvPr>
          <p:cNvSpPr/>
          <p:nvPr userDrawn="1"/>
        </p:nvSpPr>
        <p:spPr>
          <a:xfrm>
            <a:off x="2057222" y="316355"/>
            <a:ext cx="64144" cy="6414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0" i="0" dirty="0">
              <a:latin typeface="Arial" panose="020B0604020202020204" pitchFamily="34" charset="0"/>
            </a:endParaRPr>
          </a:p>
        </p:txBody>
      </p:sp>
      <p:sp>
        <p:nvSpPr>
          <p:cNvPr id="19" name="object 38">
            <a:extLst>
              <a:ext uri="{FF2B5EF4-FFF2-40B4-BE49-F238E27FC236}">
                <a16:creationId xmlns:a16="http://schemas.microsoft.com/office/drawing/2014/main" id="{070852F9-24C3-154C-B79D-F6471A5395AE}"/>
              </a:ext>
            </a:extLst>
          </p:cNvPr>
          <p:cNvSpPr/>
          <p:nvPr userDrawn="1"/>
        </p:nvSpPr>
        <p:spPr>
          <a:xfrm>
            <a:off x="2057222" y="439496"/>
            <a:ext cx="64144" cy="6414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0" i="0" dirty="0">
              <a:latin typeface="Arial" panose="020B0604020202020204" pitchFamily="34" charset="0"/>
            </a:endParaRPr>
          </a:p>
        </p:txBody>
      </p:sp>
      <p:grpSp>
        <p:nvGrpSpPr>
          <p:cNvPr id="20" name="object 39">
            <a:extLst>
              <a:ext uri="{FF2B5EF4-FFF2-40B4-BE49-F238E27FC236}">
                <a16:creationId xmlns:a16="http://schemas.microsoft.com/office/drawing/2014/main" id="{FB62BEA5-9F4C-D34E-8A1B-226C10894334}"/>
              </a:ext>
            </a:extLst>
          </p:cNvPr>
          <p:cNvGrpSpPr/>
          <p:nvPr userDrawn="1"/>
        </p:nvGrpSpPr>
        <p:grpSpPr>
          <a:xfrm>
            <a:off x="2057222" y="719358"/>
            <a:ext cx="64769" cy="315595"/>
            <a:chOff x="2057222" y="719358"/>
            <a:chExt cx="64769" cy="315595"/>
          </a:xfrm>
        </p:grpSpPr>
        <p:sp>
          <p:nvSpPr>
            <p:cNvPr id="21" name="object 40">
              <a:extLst>
                <a:ext uri="{FF2B5EF4-FFF2-40B4-BE49-F238E27FC236}">
                  <a16:creationId xmlns:a16="http://schemas.microsoft.com/office/drawing/2014/main" id="{C64253C9-9C99-BB4E-8BAE-C4760E6A3947}"/>
                </a:ext>
              </a:extLst>
            </p:cNvPr>
            <p:cNvSpPr/>
            <p:nvPr/>
          </p:nvSpPr>
          <p:spPr>
            <a:xfrm>
              <a:off x="2057222" y="719358"/>
              <a:ext cx="64144" cy="64144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="0" i="0" dirty="0">
                <a:latin typeface="Arial" panose="020B0604020202020204" pitchFamily="34" charset="0"/>
              </a:endParaRPr>
            </a:p>
          </p:txBody>
        </p:sp>
        <p:sp>
          <p:nvSpPr>
            <p:cNvPr id="22" name="object 41">
              <a:extLst>
                <a:ext uri="{FF2B5EF4-FFF2-40B4-BE49-F238E27FC236}">
                  <a16:creationId xmlns:a16="http://schemas.microsoft.com/office/drawing/2014/main" id="{62539BAD-1F83-0949-8557-C759F8E3C70E}"/>
                </a:ext>
              </a:extLst>
            </p:cNvPr>
            <p:cNvSpPr/>
            <p:nvPr/>
          </p:nvSpPr>
          <p:spPr>
            <a:xfrm>
              <a:off x="2057222" y="845035"/>
              <a:ext cx="64144" cy="64144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="0" i="0" dirty="0">
                <a:latin typeface="Arial" panose="020B0604020202020204" pitchFamily="34" charset="0"/>
              </a:endParaRPr>
            </a:p>
          </p:txBody>
        </p:sp>
        <p:sp>
          <p:nvSpPr>
            <p:cNvPr id="23" name="object 42">
              <a:extLst>
                <a:ext uri="{FF2B5EF4-FFF2-40B4-BE49-F238E27FC236}">
                  <a16:creationId xmlns:a16="http://schemas.microsoft.com/office/drawing/2014/main" id="{CE27BF6C-5C28-EE4E-81E0-B8B7362B6988}"/>
                </a:ext>
              </a:extLst>
            </p:cNvPr>
            <p:cNvSpPr/>
            <p:nvPr/>
          </p:nvSpPr>
          <p:spPr>
            <a:xfrm>
              <a:off x="2057222" y="970713"/>
              <a:ext cx="64144" cy="64144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="0" i="0" dirty="0">
                <a:latin typeface="Arial" panose="020B0604020202020204" pitchFamily="34" charset="0"/>
              </a:endParaRPr>
            </a:p>
          </p:txBody>
        </p:sp>
      </p:grpSp>
      <p:sp>
        <p:nvSpPr>
          <p:cNvPr id="24" name="object 43">
            <a:extLst>
              <a:ext uri="{FF2B5EF4-FFF2-40B4-BE49-F238E27FC236}">
                <a16:creationId xmlns:a16="http://schemas.microsoft.com/office/drawing/2014/main" id="{D373A70B-77A0-6F41-9E54-2C7025451754}"/>
              </a:ext>
            </a:extLst>
          </p:cNvPr>
          <p:cNvSpPr/>
          <p:nvPr userDrawn="1"/>
        </p:nvSpPr>
        <p:spPr>
          <a:xfrm>
            <a:off x="2057222" y="579427"/>
            <a:ext cx="64144" cy="64144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0" i="0" dirty="0">
              <a:latin typeface="Arial" panose="020B0604020202020204" pitchFamily="34" charset="0"/>
            </a:endParaRPr>
          </a:p>
        </p:txBody>
      </p:sp>
      <p:sp>
        <p:nvSpPr>
          <p:cNvPr id="58" name="Text Placeholder 57">
            <a:extLst>
              <a:ext uri="{FF2B5EF4-FFF2-40B4-BE49-F238E27FC236}">
                <a16:creationId xmlns:a16="http://schemas.microsoft.com/office/drawing/2014/main" id="{EE97A4ED-823B-754A-9190-BB323F152F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127250" y="3289363"/>
            <a:ext cx="11734800" cy="1831912"/>
          </a:xfrm>
        </p:spPr>
        <p:txBody>
          <a:bodyPr/>
          <a:lstStyle>
            <a:lvl1pPr marL="615600" indent="-630000">
              <a:lnSpc>
                <a:spcPct val="112000"/>
              </a:lnSpc>
              <a:spcBef>
                <a:spcPts val="1895"/>
              </a:spcBef>
              <a:buClr>
                <a:srgbClr val="005796"/>
              </a:buClr>
              <a:buSzPct val="85000"/>
              <a:buFontTx/>
              <a:buBlip>
                <a:blip r:embed="rId22"/>
              </a:buBlip>
              <a:defRPr sz="4200" b="0" i="0">
                <a:solidFill>
                  <a:srgbClr val="123D61"/>
                </a:solidFill>
                <a:latin typeface="Arial" panose="020B0604020202020204" pitchFamily="34" charset="0"/>
              </a:defRPr>
            </a:lvl1pPr>
            <a:lvl2pPr>
              <a:defRPr b="1" i="0">
                <a:solidFill>
                  <a:srgbClr val="123D61"/>
                </a:solidFill>
                <a:latin typeface="Arial" panose="020B0604020202020204" pitchFamily="34" charset="0"/>
              </a:defRPr>
            </a:lvl2pPr>
            <a:lvl3pPr>
              <a:defRPr b="1" i="0">
                <a:solidFill>
                  <a:srgbClr val="123D61"/>
                </a:solidFill>
                <a:latin typeface="Arial" panose="020B0604020202020204" pitchFamily="34" charset="0"/>
              </a:defRPr>
            </a:lvl3pPr>
            <a:lvl4pPr>
              <a:defRPr b="1" i="0">
                <a:solidFill>
                  <a:srgbClr val="123D61"/>
                </a:solidFill>
                <a:latin typeface="Arial" panose="020B0604020202020204" pitchFamily="34" charset="0"/>
              </a:defRPr>
            </a:lvl4pPr>
            <a:lvl5pPr>
              <a:defRPr b="1" i="0">
                <a:solidFill>
                  <a:srgbClr val="123D61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MU" dirty="0"/>
          </a:p>
        </p:txBody>
      </p:sp>
      <p:sp>
        <p:nvSpPr>
          <p:cNvPr id="93" name="Slide Number Placeholder 1">
            <a:extLst>
              <a:ext uri="{FF2B5EF4-FFF2-40B4-BE49-F238E27FC236}">
                <a16:creationId xmlns:a16="http://schemas.microsoft.com/office/drawing/2014/main" id="{CE29939C-C4EE-7E43-B040-E1BC4E669B70}"/>
              </a:ext>
            </a:extLst>
          </p:cNvPr>
          <p:cNvSpPr txBox="1">
            <a:spLocks/>
          </p:cNvSpPr>
          <p:nvPr userDrawn="1"/>
        </p:nvSpPr>
        <p:spPr>
          <a:xfrm>
            <a:off x="19043650" y="10552346"/>
            <a:ext cx="667547" cy="2829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MU"/>
            </a:defPPr>
            <a:lvl1pPr marL="0" algn="r" defTabSz="914400" rtl="0" eaLnBrk="1" latinLnBrk="0" hangingPunct="1">
              <a:defRPr sz="1800" b="0" i="0" kern="1200">
                <a:solidFill>
                  <a:srgbClr val="0094D6"/>
                </a:solidFill>
                <a:latin typeface="WORK SANS LIGHT ROMAN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MU" b="0" i="0" smtClean="0">
                <a:latin typeface="Arial" panose="020B0604020202020204" pitchFamily="34" charset="0"/>
              </a:rPr>
              <a:pPr/>
              <a:t>‹#›</a:t>
            </a:fld>
            <a:endParaRPr lang="en-MU" b="0" i="0" dirty="0">
              <a:latin typeface="Arial" panose="020B0604020202020204" pitchFamily="34" charset="0"/>
            </a:endParaRPr>
          </a:p>
        </p:txBody>
      </p:sp>
      <p:sp>
        <p:nvSpPr>
          <p:cNvPr id="45" name="object 32">
            <a:extLst>
              <a:ext uri="{FF2B5EF4-FFF2-40B4-BE49-F238E27FC236}">
                <a16:creationId xmlns:a16="http://schemas.microsoft.com/office/drawing/2014/main" id="{9E47DD39-CED3-724D-856A-899E39D2C58C}"/>
              </a:ext>
            </a:extLst>
          </p:cNvPr>
          <p:cNvSpPr/>
          <p:nvPr userDrawn="1"/>
        </p:nvSpPr>
        <p:spPr>
          <a:xfrm>
            <a:off x="0" y="0"/>
            <a:ext cx="1706880" cy="1645285"/>
          </a:xfrm>
          <a:custGeom>
            <a:avLst/>
            <a:gdLst/>
            <a:ahLst/>
            <a:cxnLst/>
            <a:rect l="l" t="t" r="r" b="b"/>
            <a:pathLst>
              <a:path w="1706880" h="1645285">
                <a:moveTo>
                  <a:pt x="1706397" y="542870"/>
                </a:moveTo>
                <a:lnTo>
                  <a:pt x="1705378" y="590687"/>
                </a:lnTo>
                <a:lnTo>
                  <a:pt x="1702350" y="637983"/>
                </a:lnTo>
                <a:lnTo>
                  <a:pt x="1697355" y="684718"/>
                </a:lnTo>
                <a:lnTo>
                  <a:pt x="1690432" y="730850"/>
                </a:lnTo>
                <a:lnTo>
                  <a:pt x="1681625" y="776337"/>
                </a:lnTo>
                <a:lnTo>
                  <a:pt x="1670973" y="821138"/>
                </a:lnTo>
                <a:lnTo>
                  <a:pt x="1658519" y="865212"/>
                </a:lnTo>
                <a:lnTo>
                  <a:pt x="1644304" y="908518"/>
                </a:lnTo>
                <a:lnTo>
                  <a:pt x="1628369" y="951014"/>
                </a:lnTo>
                <a:lnTo>
                  <a:pt x="1610756" y="992658"/>
                </a:lnTo>
                <a:lnTo>
                  <a:pt x="1591505" y="1033410"/>
                </a:lnTo>
                <a:lnTo>
                  <a:pt x="1570659" y="1073229"/>
                </a:lnTo>
                <a:lnTo>
                  <a:pt x="1548259" y="1112071"/>
                </a:lnTo>
                <a:lnTo>
                  <a:pt x="1524345" y="1149898"/>
                </a:lnTo>
                <a:lnTo>
                  <a:pt x="1498960" y="1186666"/>
                </a:lnTo>
                <a:lnTo>
                  <a:pt x="1472145" y="1222335"/>
                </a:lnTo>
                <a:lnTo>
                  <a:pt x="1443941" y="1256863"/>
                </a:lnTo>
                <a:lnTo>
                  <a:pt x="1414389" y="1290209"/>
                </a:lnTo>
                <a:lnTo>
                  <a:pt x="1383531" y="1322331"/>
                </a:lnTo>
                <a:lnTo>
                  <a:pt x="1351408" y="1353189"/>
                </a:lnTo>
                <a:lnTo>
                  <a:pt x="1318062" y="1382740"/>
                </a:lnTo>
                <a:lnTo>
                  <a:pt x="1283534" y="1410944"/>
                </a:lnTo>
                <a:lnTo>
                  <a:pt x="1247865" y="1437759"/>
                </a:lnTo>
                <a:lnTo>
                  <a:pt x="1211097" y="1463144"/>
                </a:lnTo>
                <a:lnTo>
                  <a:pt x="1173271" y="1487057"/>
                </a:lnTo>
                <a:lnTo>
                  <a:pt x="1134428" y="1509457"/>
                </a:lnTo>
                <a:lnTo>
                  <a:pt x="1094610" y="1530303"/>
                </a:lnTo>
                <a:lnTo>
                  <a:pt x="1053858" y="1549554"/>
                </a:lnTo>
                <a:lnTo>
                  <a:pt x="1012213" y="1567167"/>
                </a:lnTo>
                <a:lnTo>
                  <a:pt x="969718" y="1583101"/>
                </a:lnTo>
                <a:lnTo>
                  <a:pt x="926412" y="1597316"/>
                </a:lnTo>
                <a:lnTo>
                  <a:pt x="882338" y="1609770"/>
                </a:lnTo>
                <a:lnTo>
                  <a:pt x="837537" y="1620421"/>
                </a:lnTo>
                <a:lnTo>
                  <a:pt x="792051" y="1629229"/>
                </a:lnTo>
                <a:lnTo>
                  <a:pt x="745920" y="1636151"/>
                </a:lnTo>
                <a:lnTo>
                  <a:pt x="699186" y="1641147"/>
                </a:lnTo>
                <a:lnTo>
                  <a:pt x="651890" y="1644174"/>
                </a:lnTo>
                <a:lnTo>
                  <a:pt x="604074" y="1645193"/>
                </a:lnTo>
                <a:lnTo>
                  <a:pt x="556257" y="1644174"/>
                </a:lnTo>
                <a:lnTo>
                  <a:pt x="508960" y="1641147"/>
                </a:lnTo>
                <a:lnTo>
                  <a:pt x="462225" y="1636151"/>
                </a:lnTo>
                <a:lnTo>
                  <a:pt x="416093" y="1629229"/>
                </a:lnTo>
                <a:lnTo>
                  <a:pt x="370605" y="1620421"/>
                </a:lnTo>
                <a:lnTo>
                  <a:pt x="325803" y="1609770"/>
                </a:lnTo>
                <a:lnTo>
                  <a:pt x="281729" y="1597316"/>
                </a:lnTo>
                <a:lnTo>
                  <a:pt x="238423" y="1583101"/>
                </a:lnTo>
                <a:lnTo>
                  <a:pt x="195927" y="1567167"/>
                </a:lnTo>
                <a:lnTo>
                  <a:pt x="154282" y="1549554"/>
                </a:lnTo>
                <a:lnTo>
                  <a:pt x="113530" y="1530303"/>
                </a:lnTo>
                <a:lnTo>
                  <a:pt x="73711" y="1509457"/>
                </a:lnTo>
                <a:lnTo>
                  <a:pt x="34869" y="1487057"/>
                </a:lnTo>
                <a:lnTo>
                  <a:pt x="0" y="1465013"/>
                </a:lnTo>
              </a:path>
              <a:path w="1706880" h="1645285">
                <a:moveTo>
                  <a:pt x="1563443" y="0"/>
                </a:moveTo>
                <a:lnTo>
                  <a:pt x="1591505" y="52330"/>
                </a:lnTo>
                <a:lnTo>
                  <a:pt x="1610756" y="93083"/>
                </a:lnTo>
                <a:lnTo>
                  <a:pt x="1628369" y="134727"/>
                </a:lnTo>
                <a:lnTo>
                  <a:pt x="1644304" y="177223"/>
                </a:lnTo>
                <a:lnTo>
                  <a:pt x="1658519" y="220529"/>
                </a:lnTo>
                <a:lnTo>
                  <a:pt x="1670973" y="264603"/>
                </a:lnTo>
                <a:lnTo>
                  <a:pt x="1681625" y="309404"/>
                </a:lnTo>
                <a:lnTo>
                  <a:pt x="1690432" y="354891"/>
                </a:lnTo>
                <a:lnTo>
                  <a:pt x="1697355" y="401023"/>
                </a:lnTo>
                <a:lnTo>
                  <a:pt x="1702350" y="447758"/>
                </a:lnTo>
                <a:lnTo>
                  <a:pt x="1705378" y="495054"/>
                </a:lnTo>
                <a:lnTo>
                  <a:pt x="1706397" y="542870"/>
                </a:lnTo>
              </a:path>
            </a:pathLst>
          </a:custGeom>
          <a:ln w="8701">
            <a:solidFill>
              <a:srgbClr val="E3E3E3"/>
            </a:solidFill>
          </a:ln>
        </p:spPr>
        <p:txBody>
          <a:bodyPr wrap="square" lIns="0" tIns="0" rIns="0" bIns="0" rtlCol="0"/>
          <a:lstStyle/>
          <a:p>
            <a:endParaRPr b="0" i="0" dirty="0">
              <a:latin typeface="Arial" panose="020B0604020202020204" pitchFamily="34" charset="0"/>
            </a:endParaRPr>
          </a:p>
        </p:txBody>
      </p:sp>
      <p:sp>
        <p:nvSpPr>
          <p:cNvPr id="46" name="Text Placeholder 54">
            <a:extLst>
              <a:ext uri="{FF2B5EF4-FFF2-40B4-BE49-F238E27FC236}">
                <a16:creationId xmlns:a16="http://schemas.microsoft.com/office/drawing/2014/main" id="{A186C3B0-19E8-AC4B-9243-EF4B9A446A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1940" y="175064"/>
            <a:ext cx="1143000" cy="21890608"/>
          </a:xfrm>
        </p:spPr>
        <p:txBody>
          <a:bodyPr/>
          <a:lstStyle>
            <a:lvl1pPr>
              <a:defRPr sz="6650" b="1" i="0">
                <a:solidFill>
                  <a:srgbClr val="E3E3E3"/>
                </a:solidFill>
                <a:latin typeface="Arial" panose="020B0604020202020204" pitchFamily="34" charset="0"/>
              </a:defRPr>
            </a:lvl1pPr>
            <a:lvl2pPr>
              <a:defRPr b="1" i="0">
                <a:latin typeface="Arial" panose="020B0604020202020204" pitchFamily="34" charset="0"/>
              </a:defRPr>
            </a:lvl2pPr>
            <a:lvl3pPr>
              <a:defRPr b="1" i="0">
                <a:latin typeface="Arial" panose="020B0604020202020204" pitchFamily="34" charset="0"/>
              </a:defRPr>
            </a:lvl3pPr>
            <a:lvl4pPr>
              <a:defRPr b="1" i="0">
                <a:latin typeface="Arial" panose="020B0604020202020204" pitchFamily="34" charset="0"/>
              </a:defRPr>
            </a:lvl4pPr>
            <a:lvl5pPr>
              <a:defRPr b="1" i="0">
                <a:latin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MU" dirty="0"/>
          </a:p>
        </p:txBody>
      </p:sp>
    </p:spTree>
    <p:extLst>
      <p:ext uri="{BB962C8B-B14F-4D97-AF65-F5344CB8AC3E}">
        <p14:creationId xmlns:p14="http://schemas.microsoft.com/office/powerpoint/2010/main" val="20802366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10" userDrawn="1">
          <p15:clr>
            <a:srgbClr val="FBAE40"/>
          </p15:clr>
        </p15:guide>
        <p15:guide id="2" pos="1676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00" b="0" i="0">
                <a:solidFill>
                  <a:schemeClr val="bg1"/>
                </a:solidFill>
                <a:latin typeface="Arial" panose="020B0604020202020204" pitchFamily="34" charset="0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123D61"/>
                </a:solidFill>
                <a:latin typeface="Arial" panose="020B0604020202020204" pitchFamily="34" charset="0"/>
                <a:cs typeface="Arial"/>
              </a:defRPr>
            </a:lvl1pPr>
          </a:lstStyle>
          <a:p>
            <a:pPr marL="12700">
              <a:lnSpc>
                <a:spcPts val="2145"/>
              </a:lnSpc>
            </a:pPr>
            <a:r>
              <a:rPr lang="en-US" dirty="0"/>
              <a:t>INTRA-ACP CLIMATE SERVICES AND RELATED APPLICATIONS PROGRAMME</a:t>
            </a:r>
            <a:endParaRPr lang="en-GB" spc="-45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9043650" y="10552346"/>
            <a:ext cx="667547" cy="282901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b="0" i="0">
                <a:solidFill>
                  <a:srgbClr val="0094D6"/>
                </a:solidFill>
                <a:latin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MU" smtClean="0"/>
              <a:pPr/>
              <a:t>‹#›</a:t>
            </a:fld>
            <a:endParaRPr lang="en-M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00" b="0" i="0">
                <a:solidFill>
                  <a:schemeClr val="bg1"/>
                </a:solidFill>
                <a:latin typeface="Arial" panose="020B0604020202020204" pitchFamily="34" charset="0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218729" y="2515311"/>
            <a:ext cx="7768590" cy="6309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100" b="0" i="0">
                <a:solidFill>
                  <a:srgbClr val="0094D6"/>
                </a:solidFill>
                <a:latin typeface="Arial" panose="020B0604020202020204" pitchFamily="34" charset="0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123D61"/>
                </a:solidFill>
                <a:latin typeface="Arial" panose="020B0604020202020204" pitchFamily="34" charset="0"/>
                <a:cs typeface="Arial"/>
              </a:defRPr>
            </a:lvl1pPr>
          </a:lstStyle>
          <a:p>
            <a:pPr marL="12700">
              <a:lnSpc>
                <a:spcPts val="2145"/>
              </a:lnSpc>
            </a:pPr>
            <a:r>
              <a:rPr lang="en-US" dirty="0"/>
              <a:t>INTRA-ACP CLIMATE SERVICES AND RELATED APPLICATIONS PROGRAMME</a:t>
            </a:r>
            <a:endParaRPr lang="en-GB" spc="-45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19043650" y="10552346"/>
            <a:ext cx="667547" cy="282901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b="0" i="0">
                <a:solidFill>
                  <a:srgbClr val="0094D6"/>
                </a:solidFill>
                <a:latin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MU" smtClean="0"/>
              <a:pPr/>
              <a:t>‹#›</a:t>
            </a:fld>
            <a:endParaRPr lang="en-M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6947703" y="5215893"/>
            <a:ext cx="2556619" cy="25566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0" i="0" dirty="0">
              <a:latin typeface="Arial" panose="020B0604020202020204" pitchFamily="34" charset="0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2967280" y="5841073"/>
            <a:ext cx="4321175" cy="1306830"/>
          </a:xfrm>
          <a:custGeom>
            <a:avLst/>
            <a:gdLst/>
            <a:ahLst/>
            <a:cxnLst/>
            <a:rect l="l" t="t" r="r" b="b"/>
            <a:pathLst>
              <a:path w="4321175" h="1306829">
                <a:moveTo>
                  <a:pt x="3579953" y="0"/>
                </a:moveTo>
                <a:lnTo>
                  <a:pt x="0" y="0"/>
                </a:lnTo>
                <a:lnTo>
                  <a:pt x="718491" y="628253"/>
                </a:lnTo>
                <a:lnTo>
                  <a:pt x="5989" y="1306242"/>
                </a:lnTo>
                <a:lnTo>
                  <a:pt x="3579953" y="1306242"/>
                </a:lnTo>
                <a:lnTo>
                  <a:pt x="4320789" y="625583"/>
                </a:lnTo>
                <a:lnTo>
                  <a:pt x="3579953" y="0"/>
                </a:lnTo>
                <a:close/>
              </a:path>
            </a:pathLst>
          </a:custGeom>
          <a:solidFill>
            <a:srgbClr val="005696"/>
          </a:solidFill>
        </p:spPr>
        <p:txBody>
          <a:bodyPr wrap="square" lIns="0" tIns="0" rIns="0" bIns="0" rtlCol="0"/>
          <a:lstStyle/>
          <a:p>
            <a:endParaRPr b="0" i="0" dirty="0">
              <a:latin typeface="Arial" panose="020B0604020202020204" pitchFamily="34" charset="0"/>
            </a:endParaRPr>
          </a:p>
        </p:txBody>
      </p:sp>
      <p:sp>
        <p:nvSpPr>
          <p:cNvPr id="18" name="bg object 18"/>
          <p:cNvSpPr/>
          <p:nvPr/>
        </p:nvSpPr>
        <p:spPr>
          <a:xfrm>
            <a:off x="11221949" y="5841066"/>
            <a:ext cx="2309495" cy="628650"/>
          </a:xfrm>
          <a:custGeom>
            <a:avLst/>
            <a:gdLst/>
            <a:ahLst/>
            <a:cxnLst/>
            <a:rect l="l" t="t" r="r" b="b"/>
            <a:pathLst>
              <a:path w="2309494" h="628650">
                <a:moveTo>
                  <a:pt x="1568517" y="0"/>
                </a:moveTo>
                <a:lnTo>
                  <a:pt x="0" y="0"/>
                </a:lnTo>
                <a:lnTo>
                  <a:pt x="0" y="628253"/>
                </a:lnTo>
                <a:lnTo>
                  <a:pt x="2306442" y="628253"/>
                </a:lnTo>
                <a:lnTo>
                  <a:pt x="2309343" y="625583"/>
                </a:lnTo>
                <a:lnTo>
                  <a:pt x="15685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b="0" i="0" dirty="0">
              <a:latin typeface="Arial" panose="020B0604020202020204" pitchFamily="34" charset="0"/>
            </a:endParaRPr>
          </a:p>
        </p:txBody>
      </p:sp>
      <p:sp>
        <p:nvSpPr>
          <p:cNvPr id="19" name="bg object 19"/>
          <p:cNvSpPr/>
          <p:nvPr/>
        </p:nvSpPr>
        <p:spPr>
          <a:xfrm>
            <a:off x="11221951" y="6469323"/>
            <a:ext cx="2306955" cy="678180"/>
          </a:xfrm>
          <a:custGeom>
            <a:avLst/>
            <a:gdLst/>
            <a:ahLst/>
            <a:cxnLst/>
            <a:rect l="l" t="t" r="r" b="b"/>
            <a:pathLst>
              <a:path w="2306955" h="678179">
                <a:moveTo>
                  <a:pt x="2306432" y="0"/>
                </a:moveTo>
                <a:lnTo>
                  <a:pt x="0" y="0"/>
                </a:lnTo>
                <a:lnTo>
                  <a:pt x="0" y="677989"/>
                </a:lnTo>
                <a:lnTo>
                  <a:pt x="1568507" y="677989"/>
                </a:lnTo>
                <a:lnTo>
                  <a:pt x="2306432" y="0"/>
                </a:lnTo>
                <a:close/>
              </a:path>
            </a:pathLst>
          </a:custGeom>
          <a:solidFill>
            <a:srgbClr val="B6E2EB">
              <a:alpha val="19999"/>
            </a:srgbClr>
          </a:solidFill>
        </p:spPr>
        <p:txBody>
          <a:bodyPr wrap="square" lIns="0" tIns="0" rIns="0" bIns="0" rtlCol="0"/>
          <a:lstStyle/>
          <a:p>
            <a:endParaRPr b="0" i="0" dirty="0">
              <a:latin typeface="Arial" panose="020B0604020202020204" pitchFamily="34" charset="0"/>
            </a:endParaRPr>
          </a:p>
        </p:txBody>
      </p:sp>
      <p:sp>
        <p:nvSpPr>
          <p:cNvPr id="20" name="bg object 20"/>
          <p:cNvSpPr/>
          <p:nvPr/>
        </p:nvSpPr>
        <p:spPr>
          <a:xfrm>
            <a:off x="5417206" y="5841068"/>
            <a:ext cx="6557067" cy="13062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0" i="0" dirty="0">
              <a:latin typeface="Arial" panose="020B0604020202020204" pitchFamily="34" charset="0"/>
            </a:endParaRPr>
          </a:p>
        </p:txBody>
      </p:sp>
      <p:sp>
        <p:nvSpPr>
          <p:cNvPr id="21" name="bg object 21"/>
          <p:cNvSpPr/>
          <p:nvPr/>
        </p:nvSpPr>
        <p:spPr>
          <a:xfrm>
            <a:off x="6664760" y="5085489"/>
            <a:ext cx="9882505" cy="335915"/>
          </a:xfrm>
          <a:custGeom>
            <a:avLst/>
            <a:gdLst/>
            <a:ahLst/>
            <a:cxnLst/>
            <a:rect l="l" t="t" r="r" b="b"/>
            <a:pathLst>
              <a:path w="9882505" h="335914">
                <a:moveTo>
                  <a:pt x="9882463" y="0"/>
                </a:moveTo>
                <a:lnTo>
                  <a:pt x="0" y="0"/>
                </a:lnTo>
                <a:lnTo>
                  <a:pt x="0" y="335811"/>
                </a:lnTo>
                <a:lnTo>
                  <a:pt x="9882463" y="335811"/>
                </a:lnTo>
                <a:lnTo>
                  <a:pt x="9882463" y="0"/>
                </a:lnTo>
                <a:close/>
              </a:path>
            </a:pathLst>
          </a:custGeom>
          <a:solidFill>
            <a:srgbClr val="5C853E"/>
          </a:solidFill>
        </p:spPr>
        <p:txBody>
          <a:bodyPr wrap="square" lIns="0" tIns="0" rIns="0" bIns="0" rtlCol="0"/>
          <a:lstStyle/>
          <a:p>
            <a:endParaRPr b="0" i="0" dirty="0">
              <a:latin typeface="Arial" panose="020B0604020202020204" pitchFamily="34" charset="0"/>
            </a:endParaRPr>
          </a:p>
        </p:txBody>
      </p:sp>
      <p:sp>
        <p:nvSpPr>
          <p:cNvPr id="22" name="bg object 22"/>
          <p:cNvSpPr/>
          <p:nvPr/>
        </p:nvSpPr>
        <p:spPr>
          <a:xfrm>
            <a:off x="6664760" y="5458043"/>
            <a:ext cx="9882505" cy="335915"/>
          </a:xfrm>
          <a:custGeom>
            <a:avLst/>
            <a:gdLst/>
            <a:ahLst/>
            <a:cxnLst/>
            <a:rect l="l" t="t" r="r" b="b"/>
            <a:pathLst>
              <a:path w="9882505" h="335914">
                <a:moveTo>
                  <a:pt x="9882463" y="0"/>
                </a:moveTo>
                <a:lnTo>
                  <a:pt x="0" y="0"/>
                </a:lnTo>
                <a:lnTo>
                  <a:pt x="0" y="335801"/>
                </a:lnTo>
                <a:lnTo>
                  <a:pt x="9882463" y="335801"/>
                </a:lnTo>
                <a:lnTo>
                  <a:pt x="9882463" y="0"/>
                </a:lnTo>
                <a:close/>
              </a:path>
            </a:pathLst>
          </a:custGeom>
          <a:solidFill>
            <a:srgbClr val="8EB23D"/>
          </a:solidFill>
        </p:spPr>
        <p:txBody>
          <a:bodyPr wrap="square" lIns="0" tIns="0" rIns="0" bIns="0" rtlCol="0"/>
          <a:lstStyle/>
          <a:p>
            <a:endParaRPr b="0" i="0" dirty="0">
              <a:latin typeface="Arial" panose="020B0604020202020204" pitchFamily="34" charset="0"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123D61"/>
                </a:solidFill>
                <a:latin typeface="Arial" panose="020B0604020202020204" pitchFamily="34" charset="0"/>
                <a:cs typeface="Arial"/>
              </a:defRPr>
            </a:lvl1pPr>
          </a:lstStyle>
          <a:p>
            <a:pPr marL="12700">
              <a:lnSpc>
                <a:spcPts val="2145"/>
              </a:lnSpc>
            </a:pPr>
            <a:r>
              <a:rPr lang="en-US" dirty="0"/>
              <a:t>INTRA-ACP CLIMATE SERVICES AND RELATED APPLICATIONS PROGRAMME</a:t>
            </a:r>
            <a:endParaRPr lang="en-GB" spc="-45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19043650" y="10552346"/>
            <a:ext cx="667547" cy="282901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b="0" i="0">
                <a:solidFill>
                  <a:srgbClr val="0094D6"/>
                </a:solidFill>
                <a:latin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MU" smtClean="0"/>
              <a:pPr/>
              <a:t>‹#›</a:t>
            </a:fld>
            <a:endParaRPr lang="en-M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- Welcom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lder 5" hidden="1"/>
          <p:cNvSpPr>
            <a:spLocks noGrp="1"/>
          </p:cNvSpPr>
          <p:nvPr>
            <p:ph type="sldNum" sz="quarter" idx="7"/>
          </p:nvPr>
        </p:nvSpPr>
        <p:spPr>
          <a:xfrm>
            <a:off x="19043650" y="10552346"/>
            <a:ext cx="667547" cy="282901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b="0" i="0">
                <a:solidFill>
                  <a:srgbClr val="0094D6"/>
                </a:solidFill>
                <a:latin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MU" smtClean="0"/>
              <a:pPr/>
              <a:t>‹#›</a:t>
            </a:fld>
            <a:endParaRPr lang="en-M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D616F2B-EC4E-F848-96AA-0B04F7605F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605600" y="1123200"/>
            <a:ext cx="6858000" cy="1508105"/>
          </a:xfrm>
        </p:spPr>
        <p:txBody>
          <a:bodyPr/>
          <a:lstStyle>
            <a:lvl1pPr>
              <a:defRPr sz="2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MU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9324E18-B249-414E-9DAE-C265DFF0671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07200" y="756000"/>
            <a:ext cx="8582400" cy="3385542"/>
          </a:xfrm>
        </p:spPr>
        <p:txBody>
          <a:bodyPr/>
          <a:lstStyle>
            <a:lvl1pPr algn="r">
              <a:defRPr sz="4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r">
              <a:defRPr sz="4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r">
              <a:defRPr sz="4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r">
              <a:defRPr sz="4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r">
              <a:defRPr sz="4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MU" dirty="0"/>
          </a:p>
        </p:txBody>
      </p:sp>
    </p:spTree>
    <p:extLst>
      <p:ext uri="{BB962C8B-B14F-4D97-AF65-F5344CB8AC3E}">
        <p14:creationId xmlns:p14="http://schemas.microsoft.com/office/powerpoint/2010/main" val="3217643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 - Outline of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object 3">
            <a:extLst>
              <a:ext uri="{FF2B5EF4-FFF2-40B4-BE49-F238E27FC236}">
                <a16:creationId xmlns:a16="http://schemas.microsoft.com/office/drawing/2014/main" id="{7F5B3CE6-F831-1947-BD7E-35C4CE14471F}"/>
              </a:ext>
            </a:extLst>
          </p:cNvPr>
          <p:cNvSpPr>
            <a:spLocks noChangeAspect="1"/>
          </p:cNvSpPr>
          <p:nvPr userDrawn="1"/>
        </p:nvSpPr>
        <p:spPr>
          <a:xfrm>
            <a:off x="-100520" y="9556023"/>
            <a:ext cx="20305140" cy="17733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0" i="0" dirty="0">
              <a:latin typeface="Arial" panose="020B0604020202020204" pitchFamily="34" charset="0"/>
            </a:endParaRPr>
          </a:p>
        </p:txBody>
      </p:sp>
      <p:sp>
        <p:nvSpPr>
          <p:cNvPr id="60" name="object 4">
            <a:extLst>
              <a:ext uri="{FF2B5EF4-FFF2-40B4-BE49-F238E27FC236}">
                <a16:creationId xmlns:a16="http://schemas.microsoft.com/office/drawing/2014/main" id="{80DFF36F-113F-4E42-BBCF-78580E0091BA}"/>
              </a:ext>
            </a:extLst>
          </p:cNvPr>
          <p:cNvSpPr/>
          <p:nvPr userDrawn="1"/>
        </p:nvSpPr>
        <p:spPr>
          <a:xfrm>
            <a:off x="461728" y="10214150"/>
            <a:ext cx="3063913" cy="70809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0" i="0" dirty="0">
              <a:latin typeface="Arial" panose="020B0604020202020204" pitchFamily="34" charset="0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63A59BB0-8191-D848-8B72-A02DB4A509FB}"/>
              </a:ext>
            </a:extLst>
          </p:cNvPr>
          <p:cNvGrpSpPr/>
          <p:nvPr userDrawn="1"/>
        </p:nvGrpSpPr>
        <p:grpSpPr>
          <a:xfrm>
            <a:off x="14580069" y="10476008"/>
            <a:ext cx="666115" cy="481965"/>
            <a:chOff x="14580069" y="10476008"/>
            <a:chExt cx="666115" cy="481965"/>
          </a:xfrm>
        </p:grpSpPr>
        <p:sp>
          <p:nvSpPr>
            <p:cNvPr id="62" name="object 5">
              <a:extLst>
                <a:ext uri="{FF2B5EF4-FFF2-40B4-BE49-F238E27FC236}">
                  <a16:creationId xmlns:a16="http://schemas.microsoft.com/office/drawing/2014/main" id="{D2882C22-13E3-7F44-8E41-0104C27B0C54}"/>
                </a:ext>
              </a:extLst>
            </p:cNvPr>
            <p:cNvSpPr/>
            <p:nvPr/>
          </p:nvSpPr>
          <p:spPr>
            <a:xfrm>
              <a:off x="14580069" y="10476008"/>
              <a:ext cx="666115" cy="481965"/>
            </a:xfrm>
            <a:custGeom>
              <a:avLst/>
              <a:gdLst/>
              <a:ahLst/>
              <a:cxnLst/>
              <a:rect l="l" t="t" r="r" b="b"/>
              <a:pathLst>
                <a:path w="666115" h="481965">
                  <a:moveTo>
                    <a:pt x="431032" y="378857"/>
                  </a:moveTo>
                  <a:lnTo>
                    <a:pt x="384311" y="378857"/>
                  </a:lnTo>
                  <a:lnTo>
                    <a:pt x="384311" y="481775"/>
                  </a:lnTo>
                  <a:lnTo>
                    <a:pt x="431032" y="481775"/>
                  </a:lnTo>
                  <a:lnTo>
                    <a:pt x="431032" y="378857"/>
                  </a:lnTo>
                  <a:close/>
                </a:path>
                <a:path w="666115" h="481965">
                  <a:moveTo>
                    <a:pt x="153296" y="108300"/>
                  </a:moveTo>
                  <a:lnTo>
                    <a:pt x="112273" y="112241"/>
                  </a:lnTo>
                  <a:lnTo>
                    <a:pt x="75206" y="126030"/>
                  </a:lnTo>
                  <a:lnTo>
                    <a:pt x="13459" y="187308"/>
                  </a:lnTo>
                  <a:lnTo>
                    <a:pt x="0" y="232639"/>
                  </a:lnTo>
                  <a:lnTo>
                    <a:pt x="2742" y="278623"/>
                  </a:lnTo>
                  <a:lnTo>
                    <a:pt x="19574" y="321406"/>
                  </a:lnTo>
                  <a:lnTo>
                    <a:pt x="48384" y="357130"/>
                  </a:lnTo>
                  <a:lnTo>
                    <a:pt x="83682" y="381367"/>
                  </a:lnTo>
                  <a:lnTo>
                    <a:pt x="151183" y="393195"/>
                  </a:lnTo>
                  <a:lnTo>
                    <a:pt x="181616" y="387695"/>
                  </a:lnTo>
                  <a:lnTo>
                    <a:pt x="199757" y="382697"/>
                  </a:lnTo>
                  <a:lnTo>
                    <a:pt x="211856" y="377874"/>
                  </a:lnTo>
                  <a:lnTo>
                    <a:pt x="223357" y="370383"/>
                  </a:lnTo>
                  <a:lnTo>
                    <a:pt x="239708" y="357381"/>
                  </a:lnTo>
                  <a:lnTo>
                    <a:pt x="431032" y="357381"/>
                  </a:lnTo>
                  <a:lnTo>
                    <a:pt x="431032" y="355172"/>
                  </a:lnTo>
                  <a:lnTo>
                    <a:pt x="618276" y="355172"/>
                  </a:lnTo>
                  <a:lnTo>
                    <a:pt x="632461" y="342219"/>
                  </a:lnTo>
                  <a:lnTo>
                    <a:pt x="647599" y="321172"/>
                  </a:lnTo>
                  <a:lnTo>
                    <a:pt x="659008" y="296599"/>
                  </a:lnTo>
                  <a:lnTo>
                    <a:pt x="665413" y="268141"/>
                  </a:lnTo>
                  <a:lnTo>
                    <a:pt x="665538" y="235437"/>
                  </a:lnTo>
                  <a:lnTo>
                    <a:pt x="658788" y="203883"/>
                  </a:lnTo>
                  <a:lnTo>
                    <a:pt x="647517" y="178947"/>
                  </a:lnTo>
                  <a:lnTo>
                    <a:pt x="396939" y="178947"/>
                  </a:lnTo>
                  <a:lnTo>
                    <a:pt x="384238" y="170675"/>
                  </a:lnTo>
                  <a:lnTo>
                    <a:pt x="399439" y="142697"/>
                  </a:lnTo>
                  <a:lnTo>
                    <a:pt x="234661" y="142697"/>
                  </a:lnTo>
                  <a:lnTo>
                    <a:pt x="195138" y="117392"/>
                  </a:lnTo>
                  <a:lnTo>
                    <a:pt x="153296" y="108300"/>
                  </a:lnTo>
                  <a:close/>
                </a:path>
                <a:path w="666115" h="481965">
                  <a:moveTo>
                    <a:pt x="431032" y="357381"/>
                  </a:moveTo>
                  <a:lnTo>
                    <a:pt x="239708" y="357381"/>
                  </a:lnTo>
                  <a:lnTo>
                    <a:pt x="255141" y="368019"/>
                  </a:lnTo>
                  <a:lnTo>
                    <a:pt x="272231" y="378064"/>
                  </a:lnTo>
                  <a:lnTo>
                    <a:pt x="292635" y="385977"/>
                  </a:lnTo>
                  <a:lnTo>
                    <a:pt x="318010" y="390218"/>
                  </a:lnTo>
                  <a:lnTo>
                    <a:pt x="332077" y="390687"/>
                  </a:lnTo>
                  <a:lnTo>
                    <a:pt x="348616" y="389689"/>
                  </a:lnTo>
                  <a:lnTo>
                    <a:pt x="366427" y="386116"/>
                  </a:lnTo>
                  <a:lnTo>
                    <a:pt x="384311" y="378857"/>
                  </a:lnTo>
                  <a:lnTo>
                    <a:pt x="431032" y="378857"/>
                  </a:lnTo>
                  <a:lnTo>
                    <a:pt x="431032" y="357381"/>
                  </a:lnTo>
                  <a:close/>
                </a:path>
                <a:path w="666115" h="481965">
                  <a:moveTo>
                    <a:pt x="618276" y="355172"/>
                  </a:moveTo>
                  <a:lnTo>
                    <a:pt x="431032" y="355172"/>
                  </a:lnTo>
                  <a:lnTo>
                    <a:pt x="449497" y="367319"/>
                  </a:lnTo>
                  <a:lnTo>
                    <a:pt x="471484" y="377377"/>
                  </a:lnTo>
                  <a:lnTo>
                    <a:pt x="498030" y="384146"/>
                  </a:lnTo>
                  <a:lnTo>
                    <a:pt x="530171" y="386428"/>
                  </a:lnTo>
                  <a:lnTo>
                    <a:pt x="557681" y="383964"/>
                  </a:lnTo>
                  <a:lnTo>
                    <a:pt x="584579" y="376449"/>
                  </a:lnTo>
                  <a:lnTo>
                    <a:pt x="609844" y="362871"/>
                  </a:lnTo>
                  <a:lnTo>
                    <a:pt x="618276" y="355172"/>
                  </a:lnTo>
                  <a:close/>
                </a:path>
                <a:path w="666115" h="481965">
                  <a:moveTo>
                    <a:pt x="533910" y="103355"/>
                  </a:moveTo>
                  <a:lnTo>
                    <a:pt x="465241" y="113975"/>
                  </a:lnTo>
                  <a:lnTo>
                    <a:pt x="423814" y="143756"/>
                  </a:lnTo>
                  <a:lnTo>
                    <a:pt x="396939" y="178947"/>
                  </a:lnTo>
                  <a:lnTo>
                    <a:pt x="647517" y="178947"/>
                  </a:lnTo>
                  <a:lnTo>
                    <a:pt x="623214" y="144505"/>
                  </a:lnTo>
                  <a:lnTo>
                    <a:pt x="565868" y="109996"/>
                  </a:lnTo>
                  <a:lnTo>
                    <a:pt x="533910" y="103355"/>
                  </a:lnTo>
                  <a:close/>
                </a:path>
                <a:path w="666115" h="481965">
                  <a:moveTo>
                    <a:pt x="269299" y="54930"/>
                  </a:moveTo>
                  <a:lnTo>
                    <a:pt x="170569" y="54930"/>
                  </a:lnTo>
                  <a:lnTo>
                    <a:pt x="196964" y="62562"/>
                  </a:lnTo>
                  <a:lnTo>
                    <a:pt x="217210" y="77840"/>
                  </a:lnTo>
                  <a:lnTo>
                    <a:pt x="230238" y="98238"/>
                  </a:lnTo>
                  <a:lnTo>
                    <a:pt x="234975" y="121231"/>
                  </a:lnTo>
                  <a:lnTo>
                    <a:pt x="235143" y="138142"/>
                  </a:lnTo>
                  <a:lnTo>
                    <a:pt x="234661" y="142697"/>
                  </a:lnTo>
                  <a:lnTo>
                    <a:pt x="399439" y="142697"/>
                  </a:lnTo>
                  <a:lnTo>
                    <a:pt x="407672" y="127545"/>
                  </a:lnTo>
                  <a:lnTo>
                    <a:pt x="382033" y="115768"/>
                  </a:lnTo>
                  <a:lnTo>
                    <a:pt x="368795" y="112708"/>
                  </a:lnTo>
                  <a:lnTo>
                    <a:pt x="287068" y="112708"/>
                  </a:lnTo>
                  <a:lnTo>
                    <a:pt x="286081" y="104780"/>
                  </a:lnTo>
                  <a:lnTo>
                    <a:pt x="282068" y="85411"/>
                  </a:lnTo>
                  <a:lnTo>
                    <a:pt x="273454" y="61219"/>
                  </a:lnTo>
                  <a:lnTo>
                    <a:pt x="269299" y="54930"/>
                  </a:lnTo>
                  <a:close/>
                </a:path>
                <a:path w="666115" h="481965">
                  <a:moveTo>
                    <a:pt x="315369" y="106545"/>
                  </a:moveTo>
                  <a:lnTo>
                    <a:pt x="287068" y="112708"/>
                  </a:lnTo>
                  <a:lnTo>
                    <a:pt x="368795" y="112708"/>
                  </a:lnTo>
                  <a:lnTo>
                    <a:pt x="349145" y="108166"/>
                  </a:lnTo>
                  <a:lnTo>
                    <a:pt x="315369" y="106545"/>
                  </a:lnTo>
                  <a:close/>
                </a:path>
                <a:path w="666115" h="481965">
                  <a:moveTo>
                    <a:pt x="171522" y="0"/>
                  </a:moveTo>
                  <a:lnTo>
                    <a:pt x="143698" y="2423"/>
                  </a:lnTo>
                  <a:lnTo>
                    <a:pt x="113033" y="10176"/>
                  </a:lnTo>
                  <a:lnTo>
                    <a:pt x="84144" y="21838"/>
                  </a:lnTo>
                  <a:lnTo>
                    <a:pt x="61651" y="35988"/>
                  </a:lnTo>
                  <a:lnTo>
                    <a:pt x="61651" y="89976"/>
                  </a:lnTo>
                  <a:lnTo>
                    <a:pt x="83730" y="75044"/>
                  </a:lnTo>
                  <a:lnTo>
                    <a:pt x="109007" y="62864"/>
                  </a:lnTo>
                  <a:lnTo>
                    <a:pt x="137835" y="55479"/>
                  </a:lnTo>
                  <a:lnTo>
                    <a:pt x="170569" y="54930"/>
                  </a:lnTo>
                  <a:lnTo>
                    <a:pt x="269299" y="54930"/>
                  </a:lnTo>
                  <a:lnTo>
                    <a:pt x="258661" y="38826"/>
                  </a:lnTo>
                  <a:lnTo>
                    <a:pt x="241314" y="24101"/>
                  </a:lnTo>
                  <a:lnTo>
                    <a:pt x="220062" y="11952"/>
                  </a:lnTo>
                  <a:lnTo>
                    <a:pt x="196325" y="3533"/>
                  </a:lnTo>
                  <a:lnTo>
                    <a:pt x="17152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0" i="0" dirty="0">
                <a:latin typeface="Arial" panose="020B0604020202020204" pitchFamily="34" charset="0"/>
              </a:endParaRPr>
            </a:p>
          </p:txBody>
        </p:sp>
        <p:sp>
          <p:nvSpPr>
            <p:cNvPr id="63" name="object 6">
              <a:extLst>
                <a:ext uri="{FF2B5EF4-FFF2-40B4-BE49-F238E27FC236}">
                  <a16:creationId xmlns:a16="http://schemas.microsoft.com/office/drawing/2014/main" id="{918AFB66-BA96-CC45-ADA8-9E7E76D845DA}"/>
                </a:ext>
              </a:extLst>
            </p:cNvPr>
            <p:cNvSpPr/>
            <p:nvPr/>
          </p:nvSpPr>
          <p:spPr>
            <a:xfrm>
              <a:off x="14629313" y="10632592"/>
              <a:ext cx="157073" cy="18935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="0" i="0" dirty="0">
                <a:latin typeface="Arial" panose="020B0604020202020204" pitchFamily="34" charset="0"/>
              </a:endParaRPr>
            </a:p>
          </p:txBody>
        </p:sp>
        <p:sp>
          <p:nvSpPr>
            <p:cNvPr id="64" name="object 7">
              <a:extLst>
                <a:ext uri="{FF2B5EF4-FFF2-40B4-BE49-F238E27FC236}">
                  <a16:creationId xmlns:a16="http://schemas.microsoft.com/office/drawing/2014/main" id="{86B614AC-BDDC-3447-958B-9F8D3C609C56}"/>
                </a:ext>
              </a:extLst>
            </p:cNvPr>
            <p:cNvSpPr/>
            <p:nvPr/>
          </p:nvSpPr>
          <p:spPr>
            <a:xfrm>
              <a:off x="15010034" y="10630043"/>
              <a:ext cx="184193" cy="18418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="0" i="0" dirty="0">
                <a:latin typeface="Arial" panose="020B0604020202020204" pitchFamily="34" charset="0"/>
              </a:endParaRPr>
            </a:p>
          </p:txBody>
        </p:sp>
        <p:sp>
          <p:nvSpPr>
            <p:cNvPr id="65" name="object 8">
              <a:extLst>
                <a:ext uri="{FF2B5EF4-FFF2-40B4-BE49-F238E27FC236}">
                  <a16:creationId xmlns:a16="http://schemas.microsoft.com/office/drawing/2014/main" id="{DC45FA80-FAFD-BF48-A54C-D586D7FA47F2}"/>
                </a:ext>
              </a:extLst>
            </p:cNvPr>
            <p:cNvSpPr/>
            <p:nvPr/>
          </p:nvSpPr>
          <p:spPr>
            <a:xfrm>
              <a:off x="14819527" y="10629707"/>
              <a:ext cx="157205" cy="18731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="0" i="0" dirty="0">
                <a:latin typeface="Arial" panose="020B0604020202020204" pitchFamily="34" charset="0"/>
              </a:endParaRPr>
            </a:p>
          </p:txBody>
        </p:sp>
        <p:sp>
          <p:nvSpPr>
            <p:cNvPr id="66" name="object 9">
              <a:extLst>
                <a:ext uri="{FF2B5EF4-FFF2-40B4-BE49-F238E27FC236}">
                  <a16:creationId xmlns:a16="http://schemas.microsoft.com/office/drawing/2014/main" id="{F3BFDEC3-E565-5A44-9782-DF22A412C7B1}"/>
                </a:ext>
              </a:extLst>
            </p:cNvPr>
            <p:cNvSpPr/>
            <p:nvPr/>
          </p:nvSpPr>
          <p:spPr>
            <a:xfrm>
              <a:off x="14580069" y="10476008"/>
              <a:ext cx="666115" cy="481965"/>
            </a:xfrm>
            <a:custGeom>
              <a:avLst/>
              <a:gdLst/>
              <a:ahLst/>
              <a:cxnLst/>
              <a:rect l="l" t="t" r="r" b="b"/>
              <a:pathLst>
                <a:path w="666115" h="481965">
                  <a:moveTo>
                    <a:pt x="396939" y="178947"/>
                  </a:moveTo>
                  <a:lnTo>
                    <a:pt x="423814" y="143756"/>
                  </a:lnTo>
                  <a:lnTo>
                    <a:pt x="465241" y="113975"/>
                  </a:lnTo>
                  <a:lnTo>
                    <a:pt x="533910" y="103355"/>
                  </a:lnTo>
                  <a:lnTo>
                    <a:pt x="565868" y="109996"/>
                  </a:lnTo>
                  <a:lnTo>
                    <a:pt x="623214" y="144505"/>
                  </a:lnTo>
                  <a:lnTo>
                    <a:pt x="658788" y="203883"/>
                  </a:lnTo>
                  <a:lnTo>
                    <a:pt x="665538" y="235437"/>
                  </a:lnTo>
                  <a:lnTo>
                    <a:pt x="665413" y="268141"/>
                  </a:lnTo>
                  <a:lnTo>
                    <a:pt x="647599" y="321172"/>
                  </a:lnTo>
                  <a:lnTo>
                    <a:pt x="609844" y="362871"/>
                  </a:lnTo>
                  <a:lnTo>
                    <a:pt x="557681" y="383964"/>
                  </a:lnTo>
                  <a:lnTo>
                    <a:pt x="530171" y="386428"/>
                  </a:lnTo>
                  <a:lnTo>
                    <a:pt x="498030" y="384146"/>
                  </a:lnTo>
                  <a:lnTo>
                    <a:pt x="471484" y="377377"/>
                  </a:lnTo>
                  <a:lnTo>
                    <a:pt x="449497" y="367319"/>
                  </a:lnTo>
                  <a:lnTo>
                    <a:pt x="431032" y="355172"/>
                  </a:lnTo>
                  <a:lnTo>
                    <a:pt x="431032" y="481775"/>
                  </a:lnTo>
                  <a:lnTo>
                    <a:pt x="384311" y="481775"/>
                  </a:lnTo>
                  <a:lnTo>
                    <a:pt x="384311" y="378857"/>
                  </a:lnTo>
                  <a:lnTo>
                    <a:pt x="366427" y="386116"/>
                  </a:lnTo>
                  <a:lnTo>
                    <a:pt x="348616" y="389689"/>
                  </a:lnTo>
                  <a:lnTo>
                    <a:pt x="332077" y="390687"/>
                  </a:lnTo>
                  <a:lnTo>
                    <a:pt x="318010" y="390218"/>
                  </a:lnTo>
                  <a:lnTo>
                    <a:pt x="292635" y="385977"/>
                  </a:lnTo>
                  <a:lnTo>
                    <a:pt x="272231" y="378064"/>
                  </a:lnTo>
                  <a:lnTo>
                    <a:pt x="255141" y="368019"/>
                  </a:lnTo>
                  <a:lnTo>
                    <a:pt x="239708" y="357381"/>
                  </a:lnTo>
                  <a:lnTo>
                    <a:pt x="223357" y="370383"/>
                  </a:lnTo>
                  <a:lnTo>
                    <a:pt x="211856" y="377874"/>
                  </a:lnTo>
                  <a:lnTo>
                    <a:pt x="199757" y="382697"/>
                  </a:lnTo>
                  <a:lnTo>
                    <a:pt x="181616" y="387695"/>
                  </a:lnTo>
                  <a:lnTo>
                    <a:pt x="151183" y="393195"/>
                  </a:lnTo>
                  <a:lnTo>
                    <a:pt x="118243" y="392238"/>
                  </a:lnTo>
                  <a:lnTo>
                    <a:pt x="48384" y="357130"/>
                  </a:lnTo>
                  <a:lnTo>
                    <a:pt x="19574" y="321406"/>
                  </a:lnTo>
                  <a:lnTo>
                    <a:pt x="2742" y="278623"/>
                  </a:lnTo>
                  <a:lnTo>
                    <a:pt x="0" y="232639"/>
                  </a:lnTo>
                  <a:lnTo>
                    <a:pt x="13459" y="187308"/>
                  </a:lnTo>
                  <a:lnTo>
                    <a:pt x="45233" y="146487"/>
                  </a:lnTo>
                  <a:lnTo>
                    <a:pt x="75206" y="126030"/>
                  </a:lnTo>
                  <a:lnTo>
                    <a:pt x="112273" y="112241"/>
                  </a:lnTo>
                  <a:lnTo>
                    <a:pt x="153296" y="108300"/>
                  </a:lnTo>
                  <a:lnTo>
                    <a:pt x="195138" y="117392"/>
                  </a:lnTo>
                  <a:lnTo>
                    <a:pt x="234661" y="142697"/>
                  </a:lnTo>
                  <a:lnTo>
                    <a:pt x="235143" y="138142"/>
                  </a:lnTo>
                  <a:lnTo>
                    <a:pt x="234975" y="121231"/>
                  </a:lnTo>
                  <a:lnTo>
                    <a:pt x="230238" y="98238"/>
                  </a:lnTo>
                  <a:lnTo>
                    <a:pt x="217210" y="77840"/>
                  </a:lnTo>
                  <a:lnTo>
                    <a:pt x="196964" y="62562"/>
                  </a:lnTo>
                  <a:lnTo>
                    <a:pt x="170569" y="54930"/>
                  </a:lnTo>
                  <a:lnTo>
                    <a:pt x="137835" y="55479"/>
                  </a:lnTo>
                  <a:lnTo>
                    <a:pt x="109007" y="62864"/>
                  </a:lnTo>
                  <a:lnTo>
                    <a:pt x="83730" y="75044"/>
                  </a:lnTo>
                  <a:lnTo>
                    <a:pt x="61651" y="89976"/>
                  </a:lnTo>
                  <a:lnTo>
                    <a:pt x="61651" y="35988"/>
                  </a:lnTo>
                  <a:lnTo>
                    <a:pt x="84144" y="21838"/>
                  </a:lnTo>
                  <a:lnTo>
                    <a:pt x="113033" y="10176"/>
                  </a:lnTo>
                  <a:lnTo>
                    <a:pt x="143698" y="2423"/>
                  </a:lnTo>
                  <a:lnTo>
                    <a:pt x="171522" y="0"/>
                  </a:lnTo>
                  <a:lnTo>
                    <a:pt x="196325" y="3533"/>
                  </a:lnTo>
                  <a:lnTo>
                    <a:pt x="241314" y="24101"/>
                  </a:lnTo>
                  <a:lnTo>
                    <a:pt x="273454" y="61219"/>
                  </a:lnTo>
                  <a:lnTo>
                    <a:pt x="286081" y="104780"/>
                  </a:lnTo>
                  <a:lnTo>
                    <a:pt x="287068" y="112708"/>
                  </a:lnTo>
                  <a:lnTo>
                    <a:pt x="315369" y="106545"/>
                  </a:lnTo>
                  <a:lnTo>
                    <a:pt x="349145" y="108166"/>
                  </a:lnTo>
                  <a:lnTo>
                    <a:pt x="382033" y="115768"/>
                  </a:lnTo>
                  <a:lnTo>
                    <a:pt x="407672" y="127545"/>
                  </a:lnTo>
                  <a:lnTo>
                    <a:pt x="384238" y="170675"/>
                  </a:lnTo>
                </a:path>
              </a:pathLst>
            </a:custGeom>
            <a:ln w="7622">
              <a:solidFill>
                <a:srgbClr val="00904A"/>
              </a:solidFill>
            </a:ln>
          </p:spPr>
          <p:txBody>
            <a:bodyPr wrap="square" lIns="0" tIns="0" rIns="0" bIns="0" rtlCol="0"/>
            <a:lstStyle/>
            <a:p>
              <a:endParaRPr b="0" i="0" dirty="0">
                <a:latin typeface="Arial" panose="020B0604020202020204" pitchFamily="34" charset="0"/>
              </a:endParaRPr>
            </a:p>
          </p:txBody>
        </p:sp>
        <p:sp>
          <p:nvSpPr>
            <p:cNvPr id="67" name="object 10">
              <a:extLst>
                <a:ext uri="{FF2B5EF4-FFF2-40B4-BE49-F238E27FC236}">
                  <a16:creationId xmlns:a16="http://schemas.microsoft.com/office/drawing/2014/main" id="{004DF52C-8597-5546-8263-A0DF763FE8F3}"/>
                </a:ext>
              </a:extLst>
            </p:cNvPr>
            <p:cNvSpPr/>
            <p:nvPr/>
          </p:nvSpPr>
          <p:spPr>
            <a:xfrm>
              <a:off x="14625501" y="10628757"/>
              <a:ext cx="165167" cy="19705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="0" i="0" dirty="0">
                <a:latin typeface="Arial" panose="020B0604020202020204" pitchFamily="34" charset="0"/>
              </a:endParaRPr>
            </a:p>
          </p:txBody>
        </p:sp>
        <p:sp>
          <p:nvSpPr>
            <p:cNvPr id="68" name="object 11">
              <a:extLst>
                <a:ext uri="{FF2B5EF4-FFF2-40B4-BE49-F238E27FC236}">
                  <a16:creationId xmlns:a16="http://schemas.microsoft.com/office/drawing/2014/main" id="{5514F4BF-AD8D-FC49-B00E-2DA856576CA5}"/>
                </a:ext>
              </a:extLst>
            </p:cNvPr>
            <p:cNvSpPr/>
            <p:nvPr/>
          </p:nvSpPr>
          <p:spPr>
            <a:xfrm>
              <a:off x="14815715" y="10628788"/>
              <a:ext cx="165104" cy="18925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="0" i="0" dirty="0">
                <a:latin typeface="Arial" panose="020B0604020202020204" pitchFamily="34" charset="0"/>
              </a:endParaRPr>
            </a:p>
          </p:txBody>
        </p:sp>
        <p:sp>
          <p:nvSpPr>
            <p:cNvPr id="69" name="object 12">
              <a:extLst>
                <a:ext uri="{FF2B5EF4-FFF2-40B4-BE49-F238E27FC236}">
                  <a16:creationId xmlns:a16="http://schemas.microsoft.com/office/drawing/2014/main" id="{68C06249-F21B-F047-8B19-F07E0A225989}"/>
                </a:ext>
              </a:extLst>
            </p:cNvPr>
            <p:cNvSpPr/>
            <p:nvPr/>
          </p:nvSpPr>
          <p:spPr>
            <a:xfrm>
              <a:off x="15006232" y="10626223"/>
              <a:ext cx="191805" cy="19181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="0" i="0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1C8BBAA-A1B9-B44C-8A07-24FD216C464B}"/>
              </a:ext>
            </a:extLst>
          </p:cNvPr>
          <p:cNvGrpSpPr/>
          <p:nvPr userDrawn="1"/>
        </p:nvGrpSpPr>
        <p:grpSpPr>
          <a:xfrm>
            <a:off x="15674423" y="10494361"/>
            <a:ext cx="622935" cy="415290"/>
            <a:chOff x="15674423" y="10494361"/>
            <a:chExt cx="622935" cy="415290"/>
          </a:xfrm>
        </p:grpSpPr>
        <p:sp>
          <p:nvSpPr>
            <p:cNvPr id="71" name="object 13">
              <a:extLst>
                <a:ext uri="{FF2B5EF4-FFF2-40B4-BE49-F238E27FC236}">
                  <a16:creationId xmlns:a16="http://schemas.microsoft.com/office/drawing/2014/main" id="{ED14099B-5B54-3244-81A9-9FA66651FF66}"/>
                </a:ext>
              </a:extLst>
            </p:cNvPr>
            <p:cNvSpPr/>
            <p:nvPr/>
          </p:nvSpPr>
          <p:spPr>
            <a:xfrm>
              <a:off x="15674423" y="10494361"/>
              <a:ext cx="622935" cy="415290"/>
            </a:xfrm>
            <a:custGeom>
              <a:avLst/>
              <a:gdLst/>
              <a:ahLst/>
              <a:cxnLst/>
              <a:rect l="l" t="t" r="r" b="b"/>
              <a:pathLst>
                <a:path w="622934" h="415290">
                  <a:moveTo>
                    <a:pt x="622881" y="0"/>
                  </a:moveTo>
                  <a:lnTo>
                    <a:pt x="0" y="0"/>
                  </a:lnTo>
                  <a:lnTo>
                    <a:pt x="0" y="415264"/>
                  </a:lnTo>
                  <a:lnTo>
                    <a:pt x="622881" y="415264"/>
                  </a:lnTo>
                  <a:lnTo>
                    <a:pt x="622881" y="0"/>
                  </a:lnTo>
                  <a:close/>
                </a:path>
              </a:pathLst>
            </a:custGeom>
            <a:solidFill>
              <a:srgbClr val="164194"/>
            </a:solidFill>
          </p:spPr>
          <p:txBody>
            <a:bodyPr wrap="square" lIns="0" tIns="0" rIns="0" bIns="0" rtlCol="0"/>
            <a:lstStyle/>
            <a:p>
              <a:endParaRPr b="0" i="0" dirty="0">
                <a:latin typeface="Arial" panose="020B0604020202020204" pitchFamily="34" charset="0"/>
              </a:endParaRPr>
            </a:p>
          </p:txBody>
        </p:sp>
        <p:sp>
          <p:nvSpPr>
            <p:cNvPr id="72" name="object 14">
              <a:extLst>
                <a:ext uri="{FF2B5EF4-FFF2-40B4-BE49-F238E27FC236}">
                  <a16:creationId xmlns:a16="http://schemas.microsoft.com/office/drawing/2014/main" id="{5FA7ADCA-B10B-504B-B463-7508B9CF8775}"/>
                </a:ext>
              </a:extLst>
            </p:cNvPr>
            <p:cNvSpPr/>
            <p:nvPr/>
          </p:nvSpPr>
          <p:spPr>
            <a:xfrm>
              <a:off x="15964572" y="10544032"/>
              <a:ext cx="43180" cy="41275"/>
            </a:xfrm>
            <a:custGeom>
              <a:avLst/>
              <a:gdLst/>
              <a:ahLst/>
              <a:cxnLst/>
              <a:rect l="l" t="t" r="r" b="b"/>
              <a:pathLst>
                <a:path w="43180" h="41275">
                  <a:moveTo>
                    <a:pt x="21475" y="0"/>
                  </a:moveTo>
                  <a:lnTo>
                    <a:pt x="16439" y="15716"/>
                  </a:lnTo>
                  <a:lnTo>
                    <a:pt x="0" y="15695"/>
                  </a:lnTo>
                  <a:lnTo>
                    <a:pt x="13329" y="25297"/>
                  </a:lnTo>
                  <a:lnTo>
                    <a:pt x="8334" y="40805"/>
                  </a:lnTo>
                  <a:lnTo>
                    <a:pt x="21475" y="31213"/>
                  </a:lnTo>
                  <a:lnTo>
                    <a:pt x="34616" y="40805"/>
                  </a:lnTo>
                  <a:lnTo>
                    <a:pt x="29622" y="25297"/>
                  </a:lnTo>
                  <a:lnTo>
                    <a:pt x="42972" y="15695"/>
                  </a:lnTo>
                  <a:lnTo>
                    <a:pt x="26512" y="15695"/>
                  </a:lnTo>
                  <a:lnTo>
                    <a:pt x="21475" y="0"/>
                  </a:lnTo>
                  <a:close/>
                </a:path>
              </a:pathLst>
            </a:custGeom>
            <a:solidFill>
              <a:srgbClr val="FEEB17"/>
            </a:solidFill>
          </p:spPr>
          <p:txBody>
            <a:bodyPr wrap="square" lIns="0" tIns="0" rIns="0" bIns="0" rtlCol="0"/>
            <a:lstStyle/>
            <a:p>
              <a:endParaRPr b="0" i="0" dirty="0">
                <a:latin typeface="Arial" panose="020B0604020202020204" pitchFamily="34" charset="0"/>
              </a:endParaRPr>
            </a:p>
          </p:txBody>
        </p:sp>
        <p:sp>
          <p:nvSpPr>
            <p:cNvPr id="73" name="object 15">
              <a:extLst>
                <a:ext uri="{FF2B5EF4-FFF2-40B4-BE49-F238E27FC236}">
                  <a16:creationId xmlns:a16="http://schemas.microsoft.com/office/drawing/2014/main" id="{0EA7F4B1-109E-8F4B-A676-F4C2B5A17728}"/>
                </a:ext>
              </a:extLst>
            </p:cNvPr>
            <p:cNvSpPr/>
            <p:nvPr/>
          </p:nvSpPr>
          <p:spPr>
            <a:xfrm>
              <a:off x="15846776" y="10562296"/>
              <a:ext cx="92738" cy="90701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="0" i="0" dirty="0">
                <a:latin typeface="Arial" panose="020B0604020202020204" pitchFamily="34" charset="0"/>
              </a:endParaRPr>
            </a:p>
          </p:txBody>
        </p:sp>
        <p:sp>
          <p:nvSpPr>
            <p:cNvPr id="74" name="object 16">
              <a:extLst>
                <a:ext uri="{FF2B5EF4-FFF2-40B4-BE49-F238E27FC236}">
                  <a16:creationId xmlns:a16="http://schemas.microsoft.com/office/drawing/2014/main" id="{33DB2292-8C67-EC46-928D-4AAA7FB955BB}"/>
                </a:ext>
              </a:extLst>
            </p:cNvPr>
            <p:cNvSpPr/>
            <p:nvPr/>
          </p:nvSpPr>
          <p:spPr>
            <a:xfrm>
              <a:off x="15828519" y="10680107"/>
              <a:ext cx="43180" cy="41275"/>
            </a:xfrm>
            <a:custGeom>
              <a:avLst/>
              <a:gdLst/>
              <a:ahLst/>
              <a:cxnLst/>
              <a:rect l="l" t="t" r="r" b="b"/>
              <a:pathLst>
                <a:path w="43180" h="41275">
                  <a:moveTo>
                    <a:pt x="21486" y="0"/>
                  </a:moveTo>
                  <a:lnTo>
                    <a:pt x="16460" y="15748"/>
                  </a:lnTo>
                  <a:lnTo>
                    <a:pt x="0" y="15716"/>
                  </a:lnTo>
                  <a:lnTo>
                    <a:pt x="13350" y="25308"/>
                  </a:lnTo>
                  <a:lnTo>
                    <a:pt x="8345" y="40815"/>
                  </a:lnTo>
                  <a:lnTo>
                    <a:pt x="21486" y="31224"/>
                  </a:lnTo>
                  <a:lnTo>
                    <a:pt x="34616" y="40815"/>
                  </a:lnTo>
                  <a:lnTo>
                    <a:pt x="29622" y="25308"/>
                  </a:lnTo>
                  <a:lnTo>
                    <a:pt x="42972" y="15716"/>
                  </a:lnTo>
                  <a:lnTo>
                    <a:pt x="26512" y="15716"/>
                  </a:lnTo>
                  <a:lnTo>
                    <a:pt x="21486" y="0"/>
                  </a:lnTo>
                  <a:close/>
                </a:path>
              </a:pathLst>
            </a:custGeom>
            <a:solidFill>
              <a:srgbClr val="FEEB17"/>
            </a:solidFill>
          </p:spPr>
          <p:txBody>
            <a:bodyPr wrap="square" lIns="0" tIns="0" rIns="0" bIns="0" rtlCol="0"/>
            <a:lstStyle/>
            <a:p>
              <a:endParaRPr b="0" i="0" dirty="0">
                <a:latin typeface="Arial" panose="020B0604020202020204" pitchFamily="34" charset="0"/>
              </a:endParaRPr>
            </a:p>
          </p:txBody>
        </p:sp>
        <p:sp>
          <p:nvSpPr>
            <p:cNvPr id="75" name="object 17">
              <a:extLst>
                <a:ext uri="{FF2B5EF4-FFF2-40B4-BE49-F238E27FC236}">
                  <a16:creationId xmlns:a16="http://schemas.microsoft.com/office/drawing/2014/main" id="{AA979493-67AE-7E41-A137-DD9036376D5F}"/>
                </a:ext>
              </a:extLst>
            </p:cNvPr>
            <p:cNvSpPr/>
            <p:nvPr/>
          </p:nvSpPr>
          <p:spPr>
            <a:xfrm>
              <a:off x="15846776" y="10748252"/>
              <a:ext cx="92846" cy="90678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="0" i="0" dirty="0">
                <a:latin typeface="Arial" panose="020B0604020202020204" pitchFamily="34" charset="0"/>
              </a:endParaRPr>
            </a:p>
          </p:txBody>
        </p:sp>
        <p:sp>
          <p:nvSpPr>
            <p:cNvPr id="76" name="object 18">
              <a:extLst>
                <a:ext uri="{FF2B5EF4-FFF2-40B4-BE49-F238E27FC236}">
                  <a16:creationId xmlns:a16="http://schemas.microsoft.com/office/drawing/2014/main" id="{C803E051-5406-284B-A7D5-3C8ABAA5A65F}"/>
                </a:ext>
              </a:extLst>
            </p:cNvPr>
            <p:cNvSpPr/>
            <p:nvPr/>
          </p:nvSpPr>
          <p:spPr>
            <a:xfrm>
              <a:off x="15964571" y="10816174"/>
              <a:ext cx="43180" cy="41275"/>
            </a:xfrm>
            <a:custGeom>
              <a:avLst/>
              <a:gdLst/>
              <a:ahLst/>
              <a:cxnLst/>
              <a:rect l="l" t="t" r="r" b="b"/>
              <a:pathLst>
                <a:path w="43180" h="41275">
                  <a:moveTo>
                    <a:pt x="21486" y="0"/>
                  </a:moveTo>
                  <a:lnTo>
                    <a:pt x="16460" y="15737"/>
                  </a:lnTo>
                  <a:lnTo>
                    <a:pt x="0" y="15716"/>
                  </a:lnTo>
                  <a:lnTo>
                    <a:pt x="13339" y="25308"/>
                  </a:lnTo>
                  <a:lnTo>
                    <a:pt x="8345" y="40825"/>
                  </a:lnTo>
                  <a:lnTo>
                    <a:pt x="21486" y="31224"/>
                  </a:lnTo>
                  <a:lnTo>
                    <a:pt x="34627" y="40825"/>
                  </a:lnTo>
                  <a:lnTo>
                    <a:pt x="29632" y="25308"/>
                  </a:lnTo>
                  <a:lnTo>
                    <a:pt x="42982" y="15716"/>
                  </a:lnTo>
                  <a:lnTo>
                    <a:pt x="26522" y="15716"/>
                  </a:lnTo>
                  <a:lnTo>
                    <a:pt x="21486" y="0"/>
                  </a:lnTo>
                  <a:close/>
                </a:path>
              </a:pathLst>
            </a:custGeom>
            <a:solidFill>
              <a:srgbClr val="FEEB17"/>
            </a:solidFill>
          </p:spPr>
          <p:txBody>
            <a:bodyPr wrap="square" lIns="0" tIns="0" rIns="0" bIns="0" rtlCol="0"/>
            <a:lstStyle/>
            <a:p>
              <a:endParaRPr b="0" i="0" dirty="0">
                <a:latin typeface="Arial" panose="020B0604020202020204" pitchFamily="34" charset="0"/>
              </a:endParaRPr>
            </a:p>
          </p:txBody>
        </p:sp>
        <p:sp>
          <p:nvSpPr>
            <p:cNvPr id="77" name="object 19">
              <a:extLst>
                <a:ext uri="{FF2B5EF4-FFF2-40B4-BE49-F238E27FC236}">
                  <a16:creationId xmlns:a16="http://schemas.microsoft.com/office/drawing/2014/main" id="{387240C3-8BEF-1543-84DD-38B2C6F4D113}"/>
                </a:ext>
              </a:extLst>
            </p:cNvPr>
            <p:cNvSpPr/>
            <p:nvPr/>
          </p:nvSpPr>
          <p:spPr>
            <a:xfrm>
              <a:off x="16032512" y="10748252"/>
              <a:ext cx="92834" cy="90678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="0" i="0" dirty="0">
                <a:latin typeface="Arial" panose="020B0604020202020204" pitchFamily="34" charset="0"/>
              </a:endParaRPr>
            </a:p>
          </p:txBody>
        </p:sp>
        <p:sp>
          <p:nvSpPr>
            <p:cNvPr id="78" name="object 20">
              <a:extLst>
                <a:ext uri="{FF2B5EF4-FFF2-40B4-BE49-F238E27FC236}">
                  <a16:creationId xmlns:a16="http://schemas.microsoft.com/office/drawing/2014/main" id="{0AD32FDE-1561-5E40-87C2-11C4B8F2CA3A}"/>
                </a:ext>
              </a:extLst>
            </p:cNvPr>
            <p:cNvSpPr/>
            <p:nvPr/>
          </p:nvSpPr>
          <p:spPr>
            <a:xfrm>
              <a:off x="16100429" y="10679917"/>
              <a:ext cx="43180" cy="41275"/>
            </a:xfrm>
            <a:custGeom>
              <a:avLst/>
              <a:gdLst/>
              <a:ahLst/>
              <a:cxnLst/>
              <a:rect l="l" t="t" r="r" b="b"/>
              <a:pathLst>
                <a:path w="43180" h="41275">
                  <a:moveTo>
                    <a:pt x="21475" y="0"/>
                  </a:moveTo>
                  <a:lnTo>
                    <a:pt x="16449" y="15737"/>
                  </a:lnTo>
                  <a:lnTo>
                    <a:pt x="0" y="15716"/>
                  </a:lnTo>
                  <a:lnTo>
                    <a:pt x="13350" y="25308"/>
                  </a:lnTo>
                  <a:lnTo>
                    <a:pt x="8355" y="40825"/>
                  </a:lnTo>
                  <a:lnTo>
                    <a:pt x="21475" y="31213"/>
                  </a:lnTo>
                  <a:lnTo>
                    <a:pt x="34627" y="40825"/>
                  </a:lnTo>
                  <a:lnTo>
                    <a:pt x="29632" y="25308"/>
                  </a:lnTo>
                  <a:lnTo>
                    <a:pt x="42982" y="15716"/>
                  </a:lnTo>
                  <a:lnTo>
                    <a:pt x="26522" y="15716"/>
                  </a:lnTo>
                  <a:lnTo>
                    <a:pt x="21475" y="0"/>
                  </a:lnTo>
                  <a:close/>
                </a:path>
              </a:pathLst>
            </a:custGeom>
            <a:solidFill>
              <a:srgbClr val="FEEB17"/>
            </a:solidFill>
          </p:spPr>
          <p:txBody>
            <a:bodyPr wrap="square" lIns="0" tIns="0" rIns="0" bIns="0" rtlCol="0"/>
            <a:lstStyle/>
            <a:p>
              <a:endParaRPr b="0" i="0" dirty="0">
                <a:latin typeface="Arial" panose="020B0604020202020204" pitchFamily="34" charset="0"/>
              </a:endParaRPr>
            </a:p>
          </p:txBody>
        </p:sp>
        <p:sp>
          <p:nvSpPr>
            <p:cNvPr id="79" name="object 21">
              <a:extLst>
                <a:ext uri="{FF2B5EF4-FFF2-40B4-BE49-F238E27FC236}">
                  <a16:creationId xmlns:a16="http://schemas.microsoft.com/office/drawing/2014/main" id="{26FED9DB-C7B5-2847-B76C-0B83C20BE300}"/>
                </a:ext>
              </a:extLst>
            </p:cNvPr>
            <p:cNvSpPr/>
            <p:nvPr/>
          </p:nvSpPr>
          <p:spPr>
            <a:xfrm>
              <a:off x="16032702" y="10562309"/>
              <a:ext cx="92642" cy="90478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="0" i="0" dirty="0">
                <a:latin typeface="Arial" panose="020B0604020202020204" pitchFamily="34" charset="0"/>
              </a:endParaRPr>
            </a:p>
          </p:txBody>
        </p:sp>
      </p:grpSp>
      <p:sp>
        <p:nvSpPr>
          <p:cNvPr id="80" name="object 22">
            <a:extLst>
              <a:ext uri="{FF2B5EF4-FFF2-40B4-BE49-F238E27FC236}">
                <a16:creationId xmlns:a16="http://schemas.microsoft.com/office/drawing/2014/main" id="{8BCA1AAA-6953-FF4D-91BE-95A89092B022}"/>
              </a:ext>
            </a:extLst>
          </p:cNvPr>
          <p:cNvSpPr/>
          <p:nvPr userDrawn="1"/>
        </p:nvSpPr>
        <p:spPr>
          <a:xfrm>
            <a:off x="19271663" y="10507698"/>
            <a:ext cx="0" cy="436880"/>
          </a:xfrm>
          <a:custGeom>
            <a:avLst/>
            <a:gdLst/>
            <a:ahLst/>
            <a:cxnLst/>
            <a:rect l="l" t="t" r="r" b="b"/>
            <a:pathLst>
              <a:path h="436879">
                <a:moveTo>
                  <a:pt x="0" y="0"/>
                </a:moveTo>
                <a:lnTo>
                  <a:pt x="0" y="436730"/>
                </a:lnTo>
              </a:path>
            </a:pathLst>
          </a:custGeom>
          <a:ln w="10470">
            <a:solidFill>
              <a:srgbClr val="0094D6"/>
            </a:solidFill>
          </a:ln>
        </p:spPr>
        <p:txBody>
          <a:bodyPr wrap="square" lIns="0" tIns="0" rIns="0" bIns="0" rtlCol="0"/>
          <a:lstStyle/>
          <a:p>
            <a:endParaRPr b="0" i="0" dirty="0">
              <a:latin typeface="Arial" panose="020B0604020202020204" pitchFamily="34" charset="0"/>
            </a:endParaRPr>
          </a:p>
        </p:txBody>
      </p:sp>
      <p:sp>
        <p:nvSpPr>
          <p:cNvPr id="81" name="object 23">
            <a:extLst>
              <a:ext uri="{FF2B5EF4-FFF2-40B4-BE49-F238E27FC236}">
                <a16:creationId xmlns:a16="http://schemas.microsoft.com/office/drawing/2014/main" id="{30033517-614A-D74A-9B20-AED35CA81A82}"/>
              </a:ext>
            </a:extLst>
          </p:cNvPr>
          <p:cNvSpPr/>
          <p:nvPr userDrawn="1"/>
        </p:nvSpPr>
        <p:spPr>
          <a:xfrm>
            <a:off x="16758651" y="10507698"/>
            <a:ext cx="0" cy="436880"/>
          </a:xfrm>
          <a:custGeom>
            <a:avLst/>
            <a:gdLst/>
            <a:ahLst/>
            <a:cxnLst/>
            <a:rect l="l" t="t" r="r" b="b"/>
            <a:pathLst>
              <a:path h="436879">
                <a:moveTo>
                  <a:pt x="0" y="0"/>
                </a:moveTo>
                <a:lnTo>
                  <a:pt x="0" y="436730"/>
                </a:lnTo>
              </a:path>
            </a:pathLst>
          </a:custGeom>
          <a:ln w="10470">
            <a:solidFill>
              <a:srgbClr val="0094D6"/>
            </a:solidFill>
          </a:ln>
        </p:spPr>
        <p:txBody>
          <a:bodyPr wrap="square" lIns="0" tIns="0" rIns="0" bIns="0" rtlCol="0"/>
          <a:lstStyle/>
          <a:p>
            <a:endParaRPr b="0" i="0" dirty="0">
              <a:latin typeface="Arial" panose="020B0604020202020204" pitchFamily="34" charset="0"/>
            </a:endParaRPr>
          </a:p>
        </p:txBody>
      </p:sp>
      <p:sp>
        <p:nvSpPr>
          <p:cNvPr id="82" name="object 51">
            <a:extLst>
              <a:ext uri="{FF2B5EF4-FFF2-40B4-BE49-F238E27FC236}">
                <a16:creationId xmlns:a16="http://schemas.microsoft.com/office/drawing/2014/main" id="{A60AFCA9-36F3-8546-9811-76893A6AFC36}"/>
              </a:ext>
            </a:extLst>
          </p:cNvPr>
          <p:cNvSpPr txBox="1"/>
          <p:nvPr userDrawn="1"/>
        </p:nvSpPr>
        <p:spPr>
          <a:xfrm>
            <a:off x="17037529" y="10558341"/>
            <a:ext cx="1920888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45"/>
              </a:lnSpc>
            </a:pPr>
            <a:r>
              <a:rPr sz="1800" b="0" i="0" spc="250" dirty="0">
                <a:solidFill>
                  <a:srgbClr val="123D61"/>
                </a:solidFill>
                <a:latin typeface="Arial" panose="020B0604020202020204" pitchFamily="34" charset="0"/>
                <a:cs typeface="Arial"/>
              </a:rPr>
              <a:t>ww</a:t>
            </a:r>
            <a:r>
              <a:rPr sz="1800" b="0" i="0" spc="114" dirty="0">
                <a:solidFill>
                  <a:srgbClr val="123D61"/>
                </a:solidFill>
                <a:latin typeface="Arial" panose="020B0604020202020204" pitchFamily="34" charset="0"/>
                <a:cs typeface="Arial"/>
              </a:rPr>
              <a:t>w</a:t>
            </a:r>
            <a:r>
              <a:rPr sz="1800" b="0" i="0" spc="-40" dirty="0">
                <a:solidFill>
                  <a:srgbClr val="123D61"/>
                </a:solidFill>
                <a:latin typeface="Arial" panose="020B0604020202020204" pitchFamily="34" charset="0"/>
                <a:cs typeface="Arial"/>
              </a:rPr>
              <a:t>.</a:t>
            </a:r>
            <a:r>
              <a:rPr sz="1800" b="0" i="0" spc="110" dirty="0">
                <a:solidFill>
                  <a:srgbClr val="123D61"/>
                </a:solidFill>
                <a:latin typeface="Arial" panose="020B0604020202020204" pitchFamily="34" charset="0"/>
                <a:cs typeface="Arial"/>
              </a:rPr>
              <a:t>clims</a:t>
            </a:r>
            <a:r>
              <a:rPr sz="1800" b="0" i="0" spc="140" dirty="0">
                <a:solidFill>
                  <a:srgbClr val="123D61"/>
                </a:solidFill>
                <a:latin typeface="Arial" panose="020B0604020202020204" pitchFamily="34" charset="0"/>
                <a:cs typeface="Arial"/>
              </a:rPr>
              <a:t>a</a:t>
            </a:r>
            <a:r>
              <a:rPr sz="1800" b="0" i="0" spc="-40" dirty="0">
                <a:solidFill>
                  <a:srgbClr val="123D61"/>
                </a:solidFill>
                <a:latin typeface="Arial" panose="020B0604020202020204" pitchFamily="34" charset="0"/>
                <a:cs typeface="Arial"/>
              </a:rPr>
              <a:t>.</a:t>
            </a:r>
            <a:r>
              <a:rPr sz="1800" b="0" i="0" spc="145" dirty="0">
                <a:solidFill>
                  <a:srgbClr val="123D61"/>
                </a:solidFill>
                <a:latin typeface="Arial" panose="020B0604020202020204" pitchFamily="34" charset="0"/>
                <a:cs typeface="Arial"/>
              </a:rPr>
              <a:t>o</a:t>
            </a:r>
            <a:r>
              <a:rPr sz="1800" b="0" i="0" spc="45" dirty="0">
                <a:solidFill>
                  <a:srgbClr val="123D61"/>
                </a:solidFill>
                <a:latin typeface="Arial" panose="020B0604020202020204" pitchFamily="34" charset="0"/>
                <a:cs typeface="Arial"/>
              </a:rPr>
              <a:t>r</a:t>
            </a:r>
            <a:r>
              <a:rPr sz="1800" b="0" i="0" spc="-25" dirty="0">
                <a:solidFill>
                  <a:srgbClr val="123D61"/>
                </a:solidFill>
                <a:latin typeface="Arial" panose="020B0604020202020204" pitchFamily="34" charset="0"/>
                <a:cs typeface="Arial"/>
              </a:rPr>
              <a:t>g</a:t>
            </a:r>
            <a:endParaRPr sz="1800" b="0" i="0" dirty="0">
              <a:latin typeface="Arial" panose="020B0604020202020204" pitchFamily="34" charset="0"/>
              <a:cs typeface="Arial"/>
            </a:endParaRPr>
          </a:p>
        </p:txBody>
      </p:sp>
      <p:sp>
        <p:nvSpPr>
          <p:cNvPr id="83" name="Holder 4">
            <a:extLst>
              <a:ext uri="{FF2B5EF4-FFF2-40B4-BE49-F238E27FC236}">
                <a16:creationId xmlns:a16="http://schemas.microsoft.com/office/drawing/2014/main" id="{F2FBABCB-5A1A-1D4A-8987-110B3398BCC1}"/>
              </a:ext>
            </a:extLst>
          </p:cNvPr>
          <p:cNvSpPr txBox="1">
            <a:spLocks/>
          </p:cNvSpPr>
          <p:nvPr userDrawn="1"/>
        </p:nvSpPr>
        <p:spPr>
          <a:xfrm>
            <a:off x="4897235" y="10565943"/>
            <a:ext cx="8425180" cy="2693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MU"/>
            </a:defPPr>
            <a:lvl1pPr marL="0" algn="l" defTabSz="914400" rtl="0" eaLnBrk="1" latinLnBrk="0" hangingPunct="1">
              <a:defRPr sz="1800" b="0" i="0" kern="1200">
                <a:solidFill>
                  <a:srgbClr val="123D6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2145"/>
              </a:lnSpc>
            </a:pPr>
            <a:r>
              <a:rPr lang="en-US" b="0" i="0" dirty="0">
                <a:latin typeface="Arial" panose="020B0604020202020204" pitchFamily="34" charset="0"/>
              </a:rPr>
              <a:t>INTRA-ACP CLIMATE SERVICES AND RELATED APPLICATIONS PROGRAMME</a:t>
            </a:r>
            <a:endParaRPr lang="en-GB" b="0" i="0" spc="-45" dirty="0">
              <a:latin typeface="Arial" panose="020B0604020202020204" pitchFamily="34" charset="0"/>
            </a:endParaRP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A919FB7F-6C54-A64C-9752-66A7DC9A641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63149" y="1753200"/>
            <a:ext cx="4029817" cy="4924425"/>
          </a:xfrm>
        </p:spPr>
        <p:txBody>
          <a:bodyPr/>
          <a:lstStyle>
            <a:lvl1pPr>
              <a:defRPr sz="6200" b="1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b="1" i="0">
                <a:latin typeface="Arial" panose="020B0604020202020204" pitchFamily="34" charset="0"/>
              </a:defRPr>
            </a:lvl2pPr>
            <a:lvl3pPr>
              <a:defRPr b="1" i="0">
                <a:latin typeface="Arial" panose="020B0604020202020204" pitchFamily="34" charset="0"/>
              </a:defRPr>
            </a:lvl3pPr>
            <a:lvl4pPr>
              <a:defRPr b="1" i="0">
                <a:latin typeface="Arial" panose="020B0604020202020204" pitchFamily="34" charset="0"/>
              </a:defRPr>
            </a:lvl4pPr>
            <a:lvl5pPr>
              <a:defRPr b="1" i="0">
                <a:latin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MU" dirty="0"/>
          </a:p>
        </p:txBody>
      </p:sp>
      <p:sp>
        <p:nvSpPr>
          <p:cNvPr id="56" name="Text Placeholder 54">
            <a:extLst>
              <a:ext uri="{FF2B5EF4-FFF2-40B4-BE49-F238E27FC236}">
                <a16:creationId xmlns:a16="http://schemas.microsoft.com/office/drawing/2014/main" id="{9B67EFC2-EDD9-924B-8741-4D78448E67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55200" y="2039922"/>
            <a:ext cx="853200" cy="853200"/>
          </a:xfrm>
        </p:spPr>
        <p:txBody>
          <a:bodyPr/>
          <a:lstStyle>
            <a:lvl1pPr algn="ctr">
              <a:defRPr sz="5400" b="1" i="0">
                <a:solidFill>
                  <a:srgbClr val="123D61"/>
                </a:solidFill>
                <a:latin typeface="Arial" panose="020B0604020202020204" pitchFamily="34" charset="0"/>
              </a:defRPr>
            </a:lvl1pPr>
            <a:lvl2pPr>
              <a:defRPr b="1" i="0">
                <a:latin typeface="Arial" panose="020B0604020202020204" pitchFamily="34" charset="0"/>
              </a:defRPr>
            </a:lvl2pPr>
            <a:lvl3pPr>
              <a:defRPr b="1" i="0">
                <a:latin typeface="Arial" panose="020B0604020202020204" pitchFamily="34" charset="0"/>
              </a:defRPr>
            </a:lvl3pPr>
            <a:lvl4pPr>
              <a:defRPr b="1" i="0">
                <a:latin typeface="Arial" panose="020B0604020202020204" pitchFamily="34" charset="0"/>
              </a:defRPr>
            </a:lvl4pPr>
            <a:lvl5pPr>
              <a:defRPr b="1" i="0">
                <a:latin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MU" dirty="0"/>
          </a:p>
        </p:txBody>
      </p:sp>
      <p:sp>
        <p:nvSpPr>
          <p:cNvPr id="58" name="Text Placeholder 57">
            <a:extLst>
              <a:ext uri="{FF2B5EF4-FFF2-40B4-BE49-F238E27FC236}">
                <a16:creationId xmlns:a16="http://schemas.microsoft.com/office/drawing/2014/main" id="{EE97A4ED-823B-754A-9190-BB323F152F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87101" y="2127406"/>
            <a:ext cx="5119252" cy="2296013"/>
          </a:xfrm>
        </p:spPr>
        <p:txBody>
          <a:bodyPr/>
          <a:lstStyle>
            <a:lvl1pPr marL="471600" indent="-450000">
              <a:lnSpc>
                <a:spcPct val="112000"/>
              </a:lnSpc>
              <a:spcBef>
                <a:spcPts val="95"/>
              </a:spcBef>
              <a:buClr>
                <a:srgbClr val="005796"/>
              </a:buClr>
              <a:buSzPct val="167000"/>
              <a:buFont typeface="Arial" panose="020B0604020202020204" pitchFamily="34" charset="0"/>
              <a:buNone/>
              <a:defRPr sz="3000" b="1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0" indent="457200">
              <a:buSzPct val="70000"/>
              <a:buFont typeface=".PingFang SC Regular"/>
              <a:buChar char="＞"/>
              <a:defRPr sz="2800" b="0" i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defRPr>
            </a:lvl2pPr>
            <a:lvl3pPr>
              <a:defRPr b="1" i="0">
                <a:solidFill>
                  <a:srgbClr val="123D61"/>
                </a:solidFill>
                <a:latin typeface="Arial" panose="020B0604020202020204" pitchFamily="34" charset="0"/>
              </a:defRPr>
            </a:lvl3pPr>
            <a:lvl4pPr>
              <a:defRPr b="1" i="0">
                <a:solidFill>
                  <a:srgbClr val="123D61"/>
                </a:solidFill>
                <a:latin typeface="Arial" panose="020B0604020202020204" pitchFamily="34" charset="0"/>
              </a:defRPr>
            </a:lvl4pPr>
            <a:lvl5pPr>
              <a:defRPr b="1" i="0">
                <a:solidFill>
                  <a:srgbClr val="123D61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MU" dirty="0"/>
          </a:p>
        </p:txBody>
      </p:sp>
      <p:sp>
        <p:nvSpPr>
          <p:cNvPr id="93" name="Slide Number Placeholder 1">
            <a:extLst>
              <a:ext uri="{FF2B5EF4-FFF2-40B4-BE49-F238E27FC236}">
                <a16:creationId xmlns:a16="http://schemas.microsoft.com/office/drawing/2014/main" id="{CE29939C-C4EE-7E43-B040-E1BC4E669B70}"/>
              </a:ext>
            </a:extLst>
          </p:cNvPr>
          <p:cNvSpPr txBox="1">
            <a:spLocks/>
          </p:cNvSpPr>
          <p:nvPr userDrawn="1"/>
        </p:nvSpPr>
        <p:spPr>
          <a:xfrm>
            <a:off x="19043650" y="10552346"/>
            <a:ext cx="667547" cy="2829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MU"/>
            </a:defPPr>
            <a:lvl1pPr marL="0" algn="r" defTabSz="914400" rtl="0" eaLnBrk="1" latinLnBrk="0" hangingPunct="1">
              <a:defRPr sz="1800" b="0" i="0" kern="1200">
                <a:solidFill>
                  <a:srgbClr val="0094D6"/>
                </a:solidFill>
                <a:latin typeface="WORK SANS LIGHT ROMAN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MU" b="0" i="0" smtClean="0">
                <a:latin typeface="Arial" panose="020B0604020202020204" pitchFamily="34" charset="0"/>
              </a:rPr>
              <a:pPr/>
              <a:t>‹#›</a:t>
            </a:fld>
            <a:endParaRPr lang="en-MU" b="0" i="0" dirty="0">
              <a:latin typeface="Arial" panose="020B0604020202020204" pitchFamily="34" charset="0"/>
            </a:endParaRPr>
          </a:p>
        </p:txBody>
      </p:sp>
      <p:sp>
        <p:nvSpPr>
          <p:cNvPr id="43" name="object 43">
            <a:extLst>
              <a:ext uri="{FF2B5EF4-FFF2-40B4-BE49-F238E27FC236}">
                <a16:creationId xmlns:a16="http://schemas.microsoft.com/office/drawing/2014/main" id="{E4CFBA9F-CDEA-B449-B233-A670019EC14C}"/>
              </a:ext>
            </a:extLst>
          </p:cNvPr>
          <p:cNvSpPr/>
          <p:nvPr userDrawn="1"/>
        </p:nvSpPr>
        <p:spPr>
          <a:xfrm>
            <a:off x="1099547" y="1686152"/>
            <a:ext cx="114027" cy="11402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44" name="object 44">
            <a:extLst>
              <a:ext uri="{FF2B5EF4-FFF2-40B4-BE49-F238E27FC236}">
                <a16:creationId xmlns:a16="http://schemas.microsoft.com/office/drawing/2014/main" id="{A328BF9F-CE86-FA4B-90B0-7F2CF68F0A66}"/>
              </a:ext>
            </a:extLst>
          </p:cNvPr>
          <p:cNvSpPr/>
          <p:nvPr userDrawn="1"/>
        </p:nvSpPr>
        <p:spPr>
          <a:xfrm>
            <a:off x="1099547" y="1915914"/>
            <a:ext cx="114027" cy="11402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45" name="object 45">
            <a:extLst>
              <a:ext uri="{FF2B5EF4-FFF2-40B4-BE49-F238E27FC236}">
                <a16:creationId xmlns:a16="http://schemas.microsoft.com/office/drawing/2014/main" id="{65D8C4F9-896C-CB4D-BCA7-F5254588F1CC}"/>
              </a:ext>
            </a:extLst>
          </p:cNvPr>
          <p:cNvSpPr/>
          <p:nvPr userDrawn="1"/>
        </p:nvSpPr>
        <p:spPr>
          <a:xfrm>
            <a:off x="1099547" y="2145675"/>
            <a:ext cx="114027" cy="11402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46" name="object 46">
            <a:extLst>
              <a:ext uri="{FF2B5EF4-FFF2-40B4-BE49-F238E27FC236}">
                <a16:creationId xmlns:a16="http://schemas.microsoft.com/office/drawing/2014/main" id="{4A643A0D-2C1A-6245-91F2-A7930DA55857}"/>
              </a:ext>
            </a:extLst>
          </p:cNvPr>
          <p:cNvSpPr/>
          <p:nvPr userDrawn="1"/>
        </p:nvSpPr>
        <p:spPr>
          <a:xfrm>
            <a:off x="1099547" y="2364592"/>
            <a:ext cx="114027" cy="11402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47" name="object 47">
            <a:extLst>
              <a:ext uri="{FF2B5EF4-FFF2-40B4-BE49-F238E27FC236}">
                <a16:creationId xmlns:a16="http://schemas.microsoft.com/office/drawing/2014/main" id="{688974C7-876C-A745-AAA2-C2CF0CF8A564}"/>
              </a:ext>
            </a:extLst>
          </p:cNvPr>
          <p:cNvSpPr/>
          <p:nvPr userDrawn="1"/>
        </p:nvSpPr>
        <p:spPr>
          <a:xfrm>
            <a:off x="1099547" y="2613359"/>
            <a:ext cx="114027" cy="114027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48" name="object 48">
            <a:extLst>
              <a:ext uri="{FF2B5EF4-FFF2-40B4-BE49-F238E27FC236}">
                <a16:creationId xmlns:a16="http://schemas.microsoft.com/office/drawing/2014/main" id="{481DBC33-2385-814E-82FC-E7353A0F2FE2}"/>
              </a:ext>
            </a:extLst>
          </p:cNvPr>
          <p:cNvSpPr/>
          <p:nvPr userDrawn="1"/>
        </p:nvSpPr>
        <p:spPr>
          <a:xfrm>
            <a:off x="1099547" y="2862124"/>
            <a:ext cx="114027" cy="114027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49" name="object 49">
            <a:extLst>
              <a:ext uri="{FF2B5EF4-FFF2-40B4-BE49-F238E27FC236}">
                <a16:creationId xmlns:a16="http://schemas.microsoft.com/office/drawing/2014/main" id="{C43666EA-90A7-7741-898D-E8D8910859A3}"/>
              </a:ext>
            </a:extLst>
          </p:cNvPr>
          <p:cNvSpPr/>
          <p:nvPr userDrawn="1"/>
        </p:nvSpPr>
        <p:spPr>
          <a:xfrm>
            <a:off x="1099547" y="3085550"/>
            <a:ext cx="114027" cy="114027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50" name="object 50">
            <a:extLst>
              <a:ext uri="{FF2B5EF4-FFF2-40B4-BE49-F238E27FC236}">
                <a16:creationId xmlns:a16="http://schemas.microsoft.com/office/drawing/2014/main" id="{6D5CE07B-26D6-9440-90D1-5715BC272832}"/>
              </a:ext>
            </a:extLst>
          </p:cNvPr>
          <p:cNvSpPr/>
          <p:nvPr userDrawn="1"/>
        </p:nvSpPr>
        <p:spPr>
          <a:xfrm>
            <a:off x="1099547" y="3308976"/>
            <a:ext cx="114027" cy="114027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53" name="object 26">
            <a:extLst>
              <a:ext uri="{FF2B5EF4-FFF2-40B4-BE49-F238E27FC236}">
                <a16:creationId xmlns:a16="http://schemas.microsoft.com/office/drawing/2014/main" id="{0EF6A2EC-2C11-D544-964F-5E819DF73E53}"/>
              </a:ext>
            </a:extLst>
          </p:cNvPr>
          <p:cNvSpPr/>
          <p:nvPr userDrawn="1"/>
        </p:nvSpPr>
        <p:spPr>
          <a:xfrm>
            <a:off x="6165850" y="1850572"/>
            <a:ext cx="1231900" cy="1231900"/>
          </a:xfrm>
          <a:custGeom>
            <a:avLst/>
            <a:gdLst/>
            <a:ahLst/>
            <a:cxnLst/>
            <a:rect l="l" t="t" r="r" b="b"/>
            <a:pathLst>
              <a:path w="1231900" h="1231900">
                <a:moveTo>
                  <a:pt x="1231763" y="615876"/>
                </a:moveTo>
                <a:lnTo>
                  <a:pt x="1229910" y="664006"/>
                </a:lnTo>
                <a:lnTo>
                  <a:pt x="1224442" y="711123"/>
                </a:lnTo>
                <a:lnTo>
                  <a:pt x="1215497" y="757090"/>
                </a:lnTo>
                <a:lnTo>
                  <a:pt x="1203211" y="801770"/>
                </a:lnTo>
                <a:lnTo>
                  <a:pt x="1187721" y="845026"/>
                </a:lnTo>
                <a:lnTo>
                  <a:pt x="1169164" y="886722"/>
                </a:lnTo>
                <a:lnTo>
                  <a:pt x="1147677" y="926719"/>
                </a:lnTo>
                <a:lnTo>
                  <a:pt x="1123397" y="964883"/>
                </a:lnTo>
                <a:lnTo>
                  <a:pt x="1096461" y="1001074"/>
                </a:lnTo>
                <a:lnTo>
                  <a:pt x="1067006" y="1035157"/>
                </a:lnTo>
                <a:lnTo>
                  <a:pt x="1035168" y="1066995"/>
                </a:lnTo>
                <a:lnTo>
                  <a:pt x="1001085" y="1096450"/>
                </a:lnTo>
                <a:lnTo>
                  <a:pt x="964893" y="1123387"/>
                </a:lnTo>
                <a:lnTo>
                  <a:pt x="926730" y="1147667"/>
                </a:lnTo>
                <a:lnTo>
                  <a:pt x="886732" y="1169154"/>
                </a:lnTo>
                <a:lnTo>
                  <a:pt x="845037" y="1187711"/>
                </a:lnTo>
                <a:lnTo>
                  <a:pt x="801780" y="1203201"/>
                </a:lnTo>
                <a:lnTo>
                  <a:pt x="757100" y="1215487"/>
                </a:lnTo>
                <a:lnTo>
                  <a:pt x="711133" y="1224432"/>
                </a:lnTo>
                <a:lnTo>
                  <a:pt x="664017" y="1229900"/>
                </a:lnTo>
                <a:lnTo>
                  <a:pt x="615887" y="1231753"/>
                </a:lnTo>
                <a:lnTo>
                  <a:pt x="567755" y="1229900"/>
                </a:lnTo>
                <a:lnTo>
                  <a:pt x="520637" y="1224432"/>
                </a:lnTo>
                <a:lnTo>
                  <a:pt x="474669" y="1215487"/>
                </a:lnTo>
                <a:lnTo>
                  <a:pt x="429988" y="1203201"/>
                </a:lnTo>
                <a:lnTo>
                  <a:pt x="386731" y="1187711"/>
                </a:lnTo>
                <a:lnTo>
                  <a:pt x="345034" y="1169154"/>
                </a:lnTo>
                <a:lnTo>
                  <a:pt x="305036" y="1147667"/>
                </a:lnTo>
                <a:lnTo>
                  <a:pt x="266872" y="1123387"/>
                </a:lnTo>
                <a:lnTo>
                  <a:pt x="230680" y="1096450"/>
                </a:lnTo>
                <a:lnTo>
                  <a:pt x="196596" y="1066995"/>
                </a:lnTo>
                <a:lnTo>
                  <a:pt x="164758" y="1035157"/>
                </a:lnTo>
                <a:lnTo>
                  <a:pt x="135302" y="1001074"/>
                </a:lnTo>
                <a:lnTo>
                  <a:pt x="108366" y="964883"/>
                </a:lnTo>
                <a:lnTo>
                  <a:pt x="84086" y="926719"/>
                </a:lnTo>
                <a:lnTo>
                  <a:pt x="62599" y="886722"/>
                </a:lnTo>
                <a:lnTo>
                  <a:pt x="44042" y="845026"/>
                </a:lnTo>
                <a:lnTo>
                  <a:pt x="28552" y="801770"/>
                </a:lnTo>
                <a:lnTo>
                  <a:pt x="16265" y="757090"/>
                </a:lnTo>
                <a:lnTo>
                  <a:pt x="7320" y="711123"/>
                </a:lnTo>
                <a:lnTo>
                  <a:pt x="1852" y="664006"/>
                </a:lnTo>
                <a:lnTo>
                  <a:pt x="0" y="615876"/>
                </a:lnTo>
                <a:lnTo>
                  <a:pt x="1852" y="567746"/>
                </a:lnTo>
                <a:lnTo>
                  <a:pt x="7320" y="520629"/>
                </a:lnTo>
                <a:lnTo>
                  <a:pt x="16265" y="474662"/>
                </a:lnTo>
                <a:lnTo>
                  <a:pt x="28552" y="429982"/>
                </a:lnTo>
                <a:lnTo>
                  <a:pt x="44042" y="386726"/>
                </a:lnTo>
                <a:lnTo>
                  <a:pt x="62599" y="345030"/>
                </a:lnTo>
                <a:lnTo>
                  <a:pt x="84086" y="305033"/>
                </a:lnTo>
                <a:lnTo>
                  <a:pt x="108366" y="266870"/>
                </a:lnTo>
                <a:lnTo>
                  <a:pt x="135302" y="230678"/>
                </a:lnTo>
                <a:lnTo>
                  <a:pt x="164758" y="196595"/>
                </a:lnTo>
                <a:lnTo>
                  <a:pt x="196596" y="164757"/>
                </a:lnTo>
                <a:lnTo>
                  <a:pt x="230680" y="135302"/>
                </a:lnTo>
                <a:lnTo>
                  <a:pt x="266872" y="108365"/>
                </a:lnTo>
                <a:lnTo>
                  <a:pt x="305036" y="84085"/>
                </a:lnTo>
                <a:lnTo>
                  <a:pt x="345034" y="62598"/>
                </a:lnTo>
                <a:lnTo>
                  <a:pt x="386731" y="44041"/>
                </a:lnTo>
                <a:lnTo>
                  <a:pt x="429988" y="28552"/>
                </a:lnTo>
                <a:lnTo>
                  <a:pt x="474669" y="16265"/>
                </a:lnTo>
                <a:lnTo>
                  <a:pt x="520637" y="7320"/>
                </a:lnTo>
                <a:lnTo>
                  <a:pt x="567755" y="1852"/>
                </a:lnTo>
                <a:lnTo>
                  <a:pt x="615887" y="0"/>
                </a:lnTo>
                <a:lnTo>
                  <a:pt x="664017" y="1852"/>
                </a:lnTo>
                <a:lnTo>
                  <a:pt x="711133" y="7320"/>
                </a:lnTo>
                <a:lnTo>
                  <a:pt x="757100" y="16265"/>
                </a:lnTo>
                <a:lnTo>
                  <a:pt x="801780" y="28552"/>
                </a:lnTo>
                <a:lnTo>
                  <a:pt x="845037" y="44041"/>
                </a:lnTo>
                <a:lnTo>
                  <a:pt x="886732" y="62598"/>
                </a:lnTo>
                <a:lnTo>
                  <a:pt x="926730" y="84085"/>
                </a:lnTo>
                <a:lnTo>
                  <a:pt x="964893" y="108365"/>
                </a:lnTo>
                <a:lnTo>
                  <a:pt x="1001085" y="135302"/>
                </a:lnTo>
                <a:lnTo>
                  <a:pt x="1035168" y="164757"/>
                </a:lnTo>
                <a:lnTo>
                  <a:pt x="1067006" y="196595"/>
                </a:lnTo>
                <a:lnTo>
                  <a:pt x="1096461" y="230678"/>
                </a:lnTo>
                <a:lnTo>
                  <a:pt x="1123397" y="266870"/>
                </a:lnTo>
                <a:lnTo>
                  <a:pt x="1147677" y="305033"/>
                </a:lnTo>
                <a:lnTo>
                  <a:pt x="1169164" y="345030"/>
                </a:lnTo>
                <a:lnTo>
                  <a:pt x="1187721" y="386726"/>
                </a:lnTo>
                <a:lnTo>
                  <a:pt x="1203211" y="429982"/>
                </a:lnTo>
                <a:lnTo>
                  <a:pt x="1215497" y="474662"/>
                </a:lnTo>
                <a:lnTo>
                  <a:pt x="1224442" y="520629"/>
                </a:lnTo>
                <a:lnTo>
                  <a:pt x="1229910" y="567746"/>
                </a:lnTo>
                <a:lnTo>
                  <a:pt x="1231763" y="615876"/>
                </a:lnTo>
                <a:close/>
              </a:path>
            </a:pathLst>
          </a:custGeom>
          <a:ln w="10470">
            <a:solidFill>
              <a:srgbClr val="123D61"/>
            </a:solidFill>
          </a:ln>
        </p:spPr>
        <p:txBody>
          <a:bodyPr wrap="square" lIns="0" tIns="0" rIns="0" bIns="0" rtlCol="0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57" name="Text Placeholder 54">
            <a:extLst>
              <a:ext uri="{FF2B5EF4-FFF2-40B4-BE49-F238E27FC236}">
                <a16:creationId xmlns:a16="http://schemas.microsoft.com/office/drawing/2014/main" id="{4E7BD0D8-8F4E-9245-B681-6CB0129F1C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75550" y="4474042"/>
            <a:ext cx="853200" cy="853200"/>
          </a:xfrm>
        </p:spPr>
        <p:txBody>
          <a:bodyPr/>
          <a:lstStyle>
            <a:lvl1pPr algn="ctr">
              <a:defRPr sz="5400" b="1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b="1" i="0">
                <a:latin typeface="Arial" panose="020B0604020202020204" pitchFamily="34" charset="0"/>
              </a:defRPr>
            </a:lvl2pPr>
            <a:lvl3pPr>
              <a:defRPr b="1" i="0">
                <a:latin typeface="Arial" panose="020B0604020202020204" pitchFamily="34" charset="0"/>
              </a:defRPr>
            </a:lvl3pPr>
            <a:lvl4pPr>
              <a:defRPr b="1" i="0">
                <a:latin typeface="Arial" panose="020B0604020202020204" pitchFamily="34" charset="0"/>
              </a:defRPr>
            </a:lvl4pPr>
            <a:lvl5pPr>
              <a:defRPr b="1" i="0">
                <a:latin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MU" dirty="0"/>
          </a:p>
        </p:txBody>
      </p:sp>
      <p:sp>
        <p:nvSpPr>
          <p:cNvPr id="84" name="Text Placeholder 57">
            <a:extLst>
              <a:ext uri="{FF2B5EF4-FFF2-40B4-BE49-F238E27FC236}">
                <a16:creationId xmlns:a16="http://schemas.microsoft.com/office/drawing/2014/main" id="{D69CF255-6E0E-B945-9E00-12FBB4A6653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607451" y="4561526"/>
            <a:ext cx="5119252" cy="2296013"/>
          </a:xfrm>
        </p:spPr>
        <p:txBody>
          <a:bodyPr/>
          <a:lstStyle>
            <a:lvl1pPr marL="471600" indent="-450000">
              <a:lnSpc>
                <a:spcPct val="112000"/>
              </a:lnSpc>
              <a:spcBef>
                <a:spcPts val="95"/>
              </a:spcBef>
              <a:buClr>
                <a:srgbClr val="005796"/>
              </a:buClr>
              <a:buSzPct val="167000"/>
              <a:buFont typeface="Arial" panose="020B0604020202020204" pitchFamily="34" charset="0"/>
              <a:buNone/>
              <a:defRPr sz="3000" b="1" i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0" indent="457200">
              <a:buSzPct val="70000"/>
              <a:buFont typeface=".PingFang SC Regular"/>
              <a:buChar char="＞"/>
              <a:defRPr sz="2800" b="0" i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defRPr>
            </a:lvl2pPr>
            <a:lvl3pPr>
              <a:defRPr b="1" i="0">
                <a:solidFill>
                  <a:srgbClr val="123D61"/>
                </a:solidFill>
                <a:latin typeface="Arial" panose="020B0604020202020204" pitchFamily="34" charset="0"/>
              </a:defRPr>
            </a:lvl3pPr>
            <a:lvl4pPr>
              <a:defRPr b="1" i="0">
                <a:solidFill>
                  <a:srgbClr val="123D61"/>
                </a:solidFill>
                <a:latin typeface="Arial" panose="020B0604020202020204" pitchFamily="34" charset="0"/>
              </a:defRPr>
            </a:lvl4pPr>
            <a:lvl5pPr>
              <a:defRPr b="1" i="0">
                <a:solidFill>
                  <a:srgbClr val="123D61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MU" dirty="0"/>
          </a:p>
        </p:txBody>
      </p:sp>
      <p:sp>
        <p:nvSpPr>
          <p:cNvPr id="85" name="object 26">
            <a:extLst>
              <a:ext uri="{FF2B5EF4-FFF2-40B4-BE49-F238E27FC236}">
                <a16:creationId xmlns:a16="http://schemas.microsoft.com/office/drawing/2014/main" id="{9C00D767-4D4A-4641-B28A-1A8788446034}"/>
              </a:ext>
            </a:extLst>
          </p:cNvPr>
          <p:cNvSpPr/>
          <p:nvPr userDrawn="1"/>
        </p:nvSpPr>
        <p:spPr>
          <a:xfrm>
            <a:off x="6186200" y="4284692"/>
            <a:ext cx="1231900" cy="1231900"/>
          </a:xfrm>
          <a:custGeom>
            <a:avLst/>
            <a:gdLst/>
            <a:ahLst/>
            <a:cxnLst/>
            <a:rect l="l" t="t" r="r" b="b"/>
            <a:pathLst>
              <a:path w="1231900" h="1231900">
                <a:moveTo>
                  <a:pt x="1231763" y="615876"/>
                </a:moveTo>
                <a:lnTo>
                  <a:pt x="1229910" y="664006"/>
                </a:lnTo>
                <a:lnTo>
                  <a:pt x="1224442" y="711123"/>
                </a:lnTo>
                <a:lnTo>
                  <a:pt x="1215497" y="757090"/>
                </a:lnTo>
                <a:lnTo>
                  <a:pt x="1203211" y="801770"/>
                </a:lnTo>
                <a:lnTo>
                  <a:pt x="1187721" y="845026"/>
                </a:lnTo>
                <a:lnTo>
                  <a:pt x="1169164" y="886722"/>
                </a:lnTo>
                <a:lnTo>
                  <a:pt x="1147677" y="926719"/>
                </a:lnTo>
                <a:lnTo>
                  <a:pt x="1123397" y="964883"/>
                </a:lnTo>
                <a:lnTo>
                  <a:pt x="1096461" y="1001074"/>
                </a:lnTo>
                <a:lnTo>
                  <a:pt x="1067006" y="1035157"/>
                </a:lnTo>
                <a:lnTo>
                  <a:pt x="1035168" y="1066995"/>
                </a:lnTo>
                <a:lnTo>
                  <a:pt x="1001085" y="1096450"/>
                </a:lnTo>
                <a:lnTo>
                  <a:pt x="964893" y="1123387"/>
                </a:lnTo>
                <a:lnTo>
                  <a:pt x="926730" y="1147667"/>
                </a:lnTo>
                <a:lnTo>
                  <a:pt x="886732" y="1169154"/>
                </a:lnTo>
                <a:lnTo>
                  <a:pt x="845037" y="1187711"/>
                </a:lnTo>
                <a:lnTo>
                  <a:pt x="801780" y="1203201"/>
                </a:lnTo>
                <a:lnTo>
                  <a:pt x="757100" y="1215487"/>
                </a:lnTo>
                <a:lnTo>
                  <a:pt x="711133" y="1224432"/>
                </a:lnTo>
                <a:lnTo>
                  <a:pt x="664017" y="1229900"/>
                </a:lnTo>
                <a:lnTo>
                  <a:pt x="615887" y="1231753"/>
                </a:lnTo>
                <a:lnTo>
                  <a:pt x="567755" y="1229900"/>
                </a:lnTo>
                <a:lnTo>
                  <a:pt x="520637" y="1224432"/>
                </a:lnTo>
                <a:lnTo>
                  <a:pt x="474669" y="1215487"/>
                </a:lnTo>
                <a:lnTo>
                  <a:pt x="429988" y="1203201"/>
                </a:lnTo>
                <a:lnTo>
                  <a:pt x="386731" y="1187711"/>
                </a:lnTo>
                <a:lnTo>
                  <a:pt x="345034" y="1169154"/>
                </a:lnTo>
                <a:lnTo>
                  <a:pt x="305036" y="1147667"/>
                </a:lnTo>
                <a:lnTo>
                  <a:pt x="266872" y="1123387"/>
                </a:lnTo>
                <a:lnTo>
                  <a:pt x="230680" y="1096450"/>
                </a:lnTo>
                <a:lnTo>
                  <a:pt x="196596" y="1066995"/>
                </a:lnTo>
                <a:lnTo>
                  <a:pt x="164758" y="1035157"/>
                </a:lnTo>
                <a:lnTo>
                  <a:pt x="135302" y="1001074"/>
                </a:lnTo>
                <a:lnTo>
                  <a:pt x="108366" y="964883"/>
                </a:lnTo>
                <a:lnTo>
                  <a:pt x="84086" y="926719"/>
                </a:lnTo>
                <a:lnTo>
                  <a:pt x="62599" y="886722"/>
                </a:lnTo>
                <a:lnTo>
                  <a:pt x="44042" y="845026"/>
                </a:lnTo>
                <a:lnTo>
                  <a:pt x="28552" y="801770"/>
                </a:lnTo>
                <a:lnTo>
                  <a:pt x="16265" y="757090"/>
                </a:lnTo>
                <a:lnTo>
                  <a:pt x="7320" y="711123"/>
                </a:lnTo>
                <a:lnTo>
                  <a:pt x="1852" y="664006"/>
                </a:lnTo>
                <a:lnTo>
                  <a:pt x="0" y="615876"/>
                </a:lnTo>
                <a:lnTo>
                  <a:pt x="1852" y="567746"/>
                </a:lnTo>
                <a:lnTo>
                  <a:pt x="7320" y="520629"/>
                </a:lnTo>
                <a:lnTo>
                  <a:pt x="16265" y="474662"/>
                </a:lnTo>
                <a:lnTo>
                  <a:pt x="28552" y="429982"/>
                </a:lnTo>
                <a:lnTo>
                  <a:pt x="44042" y="386726"/>
                </a:lnTo>
                <a:lnTo>
                  <a:pt x="62599" y="345030"/>
                </a:lnTo>
                <a:lnTo>
                  <a:pt x="84086" y="305033"/>
                </a:lnTo>
                <a:lnTo>
                  <a:pt x="108366" y="266870"/>
                </a:lnTo>
                <a:lnTo>
                  <a:pt x="135302" y="230678"/>
                </a:lnTo>
                <a:lnTo>
                  <a:pt x="164758" y="196595"/>
                </a:lnTo>
                <a:lnTo>
                  <a:pt x="196596" y="164757"/>
                </a:lnTo>
                <a:lnTo>
                  <a:pt x="230680" y="135302"/>
                </a:lnTo>
                <a:lnTo>
                  <a:pt x="266872" y="108365"/>
                </a:lnTo>
                <a:lnTo>
                  <a:pt x="305036" y="84085"/>
                </a:lnTo>
                <a:lnTo>
                  <a:pt x="345034" y="62598"/>
                </a:lnTo>
                <a:lnTo>
                  <a:pt x="386731" y="44041"/>
                </a:lnTo>
                <a:lnTo>
                  <a:pt x="429988" y="28552"/>
                </a:lnTo>
                <a:lnTo>
                  <a:pt x="474669" y="16265"/>
                </a:lnTo>
                <a:lnTo>
                  <a:pt x="520637" y="7320"/>
                </a:lnTo>
                <a:lnTo>
                  <a:pt x="567755" y="1852"/>
                </a:lnTo>
                <a:lnTo>
                  <a:pt x="615887" y="0"/>
                </a:lnTo>
                <a:lnTo>
                  <a:pt x="664017" y="1852"/>
                </a:lnTo>
                <a:lnTo>
                  <a:pt x="711133" y="7320"/>
                </a:lnTo>
                <a:lnTo>
                  <a:pt x="757100" y="16265"/>
                </a:lnTo>
                <a:lnTo>
                  <a:pt x="801780" y="28552"/>
                </a:lnTo>
                <a:lnTo>
                  <a:pt x="845037" y="44041"/>
                </a:lnTo>
                <a:lnTo>
                  <a:pt x="886732" y="62598"/>
                </a:lnTo>
                <a:lnTo>
                  <a:pt x="926730" y="84085"/>
                </a:lnTo>
                <a:lnTo>
                  <a:pt x="964893" y="108365"/>
                </a:lnTo>
                <a:lnTo>
                  <a:pt x="1001085" y="135302"/>
                </a:lnTo>
                <a:lnTo>
                  <a:pt x="1035168" y="164757"/>
                </a:lnTo>
                <a:lnTo>
                  <a:pt x="1067006" y="196595"/>
                </a:lnTo>
                <a:lnTo>
                  <a:pt x="1096461" y="230678"/>
                </a:lnTo>
                <a:lnTo>
                  <a:pt x="1123397" y="266870"/>
                </a:lnTo>
                <a:lnTo>
                  <a:pt x="1147677" y="305033"/>
                </a:lnTo>
                <a:lnTo>
                  <a:pt x="1169164" y="345030"/>
                </a:lnTo>
                <a:lnTo>
                  <a:pt x="1187721" y="386726"/>
                </a:lnTo>
                <a:lnTo>
                  <a:pt x="1203211" y="429982"/>
                </a:lnTo>
                <a:lnTo>
                  <a:pt x="1215497" y="474662"/>
                </a:lnTo>
                <a:lnTo>
                  <a:pt x="1224442" y="520629"/>
                </a:lnTo>
                <a:lnTo>
                  <a:pt x="1229910" y="567746"/>
                </a:lnTo>
                <a:lnTo>
                  <a:pt x="1231763" y="615876"/>
                </a:lnTo>
                <a:close/>
              </a:path>
            </a:pathLst>
          </a:custGeom>
          <a:ln w="10470">
            <a:solidFill>
              <a:schemeClr val="tx2"/>
            </a:solidFill>
          </a:ln>
        </p:spPr>
        <p:txBody>
          <a:bodyPr wrap="square" lIns="0" tIns="0" rIns="0" bIns="0" rtlCol="0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86" name="Text Placeholder 54">
            <a:extLst>
              <a:ext uri="{FF2B5EF4-FFF2-40B4-BE49-F238E27FC236}">
                <a16:creationId xmlns:a16="http://schemas.microsoft.com/office/drawing/2014/main" id="{ABCA337B-96A3-3647-B184-EBEF089FD9F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85000" y="6836242"/>
            <a:ext cx="853200" cy="853200"/>
          </a:xfrm>
        </p:spPr>
        <p:txBody>
          <a:bodyPr/>
          <a:lstStyle>
            <a:lvl1pPr algn="ctr">
              <a:defRPr sz="5400" b="1" i="0"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>
              <a:defRPr b="1" i="0">
                <a:latin typeface="Arial" panose="020B0604020202020204" pitchFamily="34" charset="0"/>
              </a:defRPr>
            </a:lvl2pPr>
            <a:lvl3pPr>
              <a:defRPr b="1" i="0">
                <a:latin typeface="Arial" panose="020B0604020202020204" pitchFamily="34" charset="0"/>
              </a:defRPr>
            </a:lvl3pPr>
            <a:lvl4pPr>
              <a:defRPr b="1" i="0">
                <a:latin typeface="Arial" panose="020B0604020202020204" pitchFamily="34" charset="0"/>
              </a:defRPr>
            </a:lvl4pPr>
            <a:lvl5pPr>
              <a:defRPr b="1" i="0">
                <a:latin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MU" dirty="0"/>
          </a:p>
        </p:txBody>
      </p:sp>
      <p:sp>
        <p:nvSpPr>
          <p:cNvPr id="87" name="Text Placeholder 57">
            <a:extLst>
              <a:ext uri="{FF2B5EF4-FFF2-40B4-BE49-F238E27FC236}">
                <a16:creationId xmlns:a16="http://schemas.microsoft.com/office/drawing/2014/main" id="{715C7E8F-E86E-E741-9193-126A44C8165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607451" y="6923726"/>
            <a:ext cx="5119252" cy="2296013"/>
          </a:xfrm>
        </p:spPr>
        <p:txBody>
          <a:bodyPr/>
          <a:lstStyle>
            <a:lvl1pPr marL="471600" indent="-450000">
              <a:lnSpc>
                <a:spcPct val="112000"/>
              </a:lnSpc>
              <a:spcBef>
                <a:spcPts val="95"/>
              </a:spcBef>
              <a:buClr>
                <a:srgbClr val="005796"/>
              </a:buClr>
              <a:buSzPct val="167000"/>
              <a:buFont typeface="Arial" panose="020B0604020202020204" pitchFamily="34" charset="0"/>
              <a:buNone/>
              <a:defRPr sz="3000" b="1" i="0"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 marL="0" indent="457200">
              <a:buSzPct val="70000"/>
              <a:buFont typeface=".PingFang SC Regular"/>
              <a:buChar char="＞"/>
              <a:defRPr sz="2800" b="0" i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defRPr>
            </a:lvl2pPr>
            <a:lvl3pPr>
              <a:defRPr b="1" i="0">
                <a:solidFill>
                  <a:srgbClr val="123D61"/>
                </a:solidFill>
                <a:latin typeface="Arial" panose="020B0604020202020204" pitchFamily="34" charset="0"/>
              </a:defRPr>
            </a:lvl3pPr>
            <a:lvl4pPr>
              <a:defRPr b="1" i="0">
                <a:solidFill>
                  <a:srgbClr val="123D61"/>
                </a:solidFill>
                <a:latin typeface="Arial" panose="020B0604020202020204" pitchFamily="34" charset="0"/>
              </a:defRPr>
            </a:lvl4pPr>
            <a:lvl5pPr>
              <a:defRPr b="1" i="0">
                <a:solidFill>
                  <a:srgbClr val="123D61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MU" dirty="0"/>
          </a:p>
        </p:txBody>
      </p:sp>
      <p:sp>
        <p:nvSpPr>
          <p:cNvPr id="88" name="object 26">
            <a:extLst>
              <a:ext uri="{FF2B5EF4-FFF2-40B4-BE49-F238E27FC236}">
                <a16:creationId xmlns:a16="http://schemas.microsoft.com/office/drawing/2014/main" id="{5510EDDC-3517-FA4E-8092-D09BD55789BD}"/>
              </a:ext>
            </a:extLst>
          </p:cNvPr>
          <p:cNvSpPr/>
          <p:nvPr userDrawn="1"/>
        </p:nvSpPr>
        <p:spPr>
          <a:xfrm>
            <a:off x="6195650" y="6646892"/>
            <a:ext cx="1231900" cy="1231900"/>
          </a:xfrm>
          <a:custGeom>
            <a:avLst/>
            <a:gdLst/>
            <a:ahLst/>
            <a:cxnLst/>
            <a:rect l="l" t="t" r="r" b="b"/>
            <a:pathLst>
              <a:path w="1231900" h="1231900">
                <a:moveTo>
                  <a:pt x="1231763" y="615876"/>
                </a:moveTo>
                <a:lnTo>
                  <a:pt x="1229910" y="664006"/>
                </a:lnTo>
                <a:lnTo>
                  <a:pt x="1224442" y="711123"/>
                </a:lnTo>
                <a:lnTo>
                  <a:pt x="1215497" y="757090"/>
                </a:lnTo>
                <a:lnTo>
                  <a:pt x="1203211" y="801770"/>
                </a:lnTo>
                <a:lnTo>
                  <a:pt x="1187721" y="845026"/>
                </a:lnTo>
                <a:lnTo>
                  <a:pt x="1169164" y="886722"/>
                </a:lnTo>
                <a:lnTo>
                  <a:pt x="1147677" y="926719"/>
                </a:lnTo>
                <a:lnTo>
                  <a:pt x="1123397" y="964883"/>
                </a:lnTo>
                <a:lnTo>
                  <a:pt x="1096461" y="1001074"/>
                </a:lnTo>
                <a:lnTo>
                  <a:pt x="1067006" y="1035157"/>
                </a:lnTo>
                <a:lnTo>
                  <a:pt x="1035168" y="1066995"/>
                </a:lnTo>
                <a:lnTo>
                  <a:pt x="1001085" y="1096450"/>
                </a:lnTo>
                <a:lnTo>
                  <a:pt x="964893" y="1123387"/>
                </a:lnTo>
                <a:lnTo>
                  <a:pt x="926730" y="1147667"/>
                </a:lnTo>
                <a:lnTo>
                  <a:pt x="886732" y="1169154"/>
                </a:lnTo>
                <a:lnTo>
                  <a:pt x="845037" y="1187711"/>
                </a:lnTo>
                <a:lnTo>
                  <a:pt x="801780" y="1203201"/>
                </a:lnTo>
                <a:lnTo>
                  <a:pt x="757100" y="1215487"/>
                </a:lnTo>
                <a:lnTo>
                  <a:pt x="711133" y="1224432"/>
                </a:lnTo>
                <a:lnTo>
                  <a:pt x="664017" y="1229900"/>
                </a:lnTo>
                <a:lnTo>
                  <a:pt x="615887" y="1231753"/>
                </a:lnTo>
                <a:lnTo>
                  <a:pt x="567755" y="1229900"/>
                </a:lnTo>
                <a:lnTo>
                  <a:pt x="520637" y="1224432"/>
                </a:lnTo>
                <a:lnTo>
                  <a:pt x="474669" y="1215487"/>
                </a:lnTo>
                <a:lnTo>
                  <a:pt x="429988" y="1203201"/>
                </a:lnTo>
                <a:lnTo>
                  <a:pt x="386731" y="1187711"/>
                </a:lnTo>
                <a:lnTo>
                  <a:pt x="345034" y="1169154"/>
                </a:lnTo>
                <a:lnTo>
                  <a:pt x="305036" y="1147667"/>
                </a:lnTo>
                <a:lnTo>
                  <a:pt x="266872" y="1123387"/>
                </a:lnTo>
                <a:lnTo>
                  <a:pt x="230680" y="1096450"/>
                </a:lnTo>
                <a:lnTo>
                  <a:pt x="196596" y="1066995"/>
                </a:lnTo>
                <a:lnTo>
                  <a:pt x="164758" y="1035157"/>
                </a:lnTo>
                <a:lnTo>
                  <a:pt x="135302" y="1001074"/>
                </a:lnTo>
                <a:lnTo>
                  <a:pt x="108366" y="964883"/>
                </a:lnTo>
                <a:lnTo>
                  <a:pt x="84086" y="926719"/>
                </a:lnTo>
                <a:lnTo>
                  <a:pt x="62599" y="886722"/>
                </a:lnTo>
                <a:lnTo>
                  <a:pt x="44042" y="845026"/>
                </a:lnTo>
                <a:lnTo>
                  <a:pt x="28552" y="801770"/>
                </a:lnTo>
                <a:lnTo>
                  <a:pt x="16265" y="757090"/>
                </a:lnTo>
                <a:lnTo>
                  <a:pt x="7320" y="711123"/>
                </a:lnTo>
                <a:lnTo>
                  <a:pt x="1852" y="664006"/>
                </a:lnTo>
                <a:lnTo>
                  <a:pt x="0" y="615876"/>
                </a:lnTo>
                <a:lnTo>
                  <a:pt x="1852" y="567746"/>
                </a:lnTo>
                <a:lnTo>
                  <a:pt x="7320" y="520629"/>
                </a:lnTo>
                <a:lnTo>
                  <a:pt x="16265" y="474662"/>
                </a:lnTo>
                <a:lnTo>
                  <a:pt x="28552" y="429982"/>
                </a:lnTo>
                <a:lnTo>
                  <a:pt x="44042" y="386726"/>
                </a:lnTo>
                <a:lnTo>
                  <a:pt x="62599" y="345030"/>
                </a:lnTo>
                <a:lnTo>
                  <a:pt x="84086" y="305033"/>
                </a:lnTo>
                <a:lnTo>
                  <a:pt x="108366" y="266870"/>
                </a:lnTo>
                <a:lnTo>
                  <a:pt x="135302" y="230678"/>
                </a:lnTo>
                <a:lnTo>
                  <a:pt x="164758" y="196595"/>
                </a:lnTo>
                <a:lnTo>
                  <a:pt x="196596" y="164757"/>
                </a:lnTo>
                <a:lnTo>
                  <a:pt x="230680" y="135302"/>
                </a:lnTo>
                <a:lnTo>
                  <a:pt x="266872" y="108365"/>
                </a:lnTo>
                <a:lnTo>
                  <a:pt x="305036" y="84085"/>
                </a:lnTo>
                <a:lnTo>
                  <a:pt x="345034" y="62598"/>
                </a:lnTo>
                <a:lnTo>
                  <a:pt x="386731" y="44041"/>
                </a:lnTo>
                <a:lnTo>
                  <a:pt x="429988" y="28552"/>
                </a:lnTo>
                <a:lnTo>
                  <a:pt x="474669" y="16265"/>
                </a:lnTo>
                <a:lnTo>
                  <a:pt x="520637" y="7320"/>
                </a:lnTo>
                <a:lnTo>
                  <a:pt x="567755" y="1852"/>
                </a:lnTo>
                <a:lnTo>
                  <a:pt x="615887" y="0"/>
                </a:lnTo>
                <a:lnTo>
                  <a:pt x="664017" y="1852"/>
                </a:lnTo>
                <a:lnTo>
                  <a:pt x="711133" y="7320"/>
                </a:lnTo>
                <a:lnTo>
                  <a:pt x="757100" y="16265"/>
                </a:lnTo>
                <a:lnTo>
                  <a:pt x="801780" y="28552"/>
                </a:lnTo>
                <a:lnTo>
                  <a:pt x="845037" y="44041"/>
                </a:lnTo>
                <a:lnTo>
                  <a:pt x="886732" y="62598"/>
                </a:lnTo>
                <a:lnTo>
                  <a:pt x="926730" y="84085"/>
                </a:lnTo>
                <a:lnTo>
                  <a:pt x="964893" y="108365"/>
                </a:lnTo>
                <a:lnTo>
                  <a:pt x="1001085" y="135302"/>
                </a:lnTo>
                <a:lnTo>
                  <a:pt x="1035168" y="164757"/>
                </a:lnTo>
                <a:lnTo>
                  <a:pt x="1067006" y="196595"/>
                </a:lnTo>
                <a:lnTo>
                  <a:pt x="1096461" y="230678"/>
                </a:lnTo>
                <a:lnTo>
                  <a:pt x="1123397" y="266870"/>
                </a:lnTo>
                <a:lnTo>
                  <a:pt x="1147677" y="305033"/>
                </a:lnTo>
                <a:lnTo>
                  <a:pt x="1169164" y="345030"/>
                </a:lnTo>
                <a:lnTo>
                  <a:pt x="1187721" y="386726"/>
                </a:lnTo>
                <a:lnTo>
                  <a:pt x="1203211" y="429982"/>
                </a:lnTo>
                <a:lnTo>
                  <a:pt x="1215497" y="474662"/>
                </a:lnTo>
                <a:lnTo>
                  <a:pt x="1224442" y="520629"/>
                </a:lnTo>
                <a:lnTo>
                  <a:pt x="1229910" y="567746"/>
                </a:lnTo>
                <a:lnTo>
                  <a:pt x="1231763" y="615876"/>
                </a:lnTo>
                <a:close/>
              </a:path>
            </a:pathLst>
          </a:custGeom>
          <a:ln w="10470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89" name="Text Placeholder 54">
            <a:extLst>
              <a:ext uri="{FF2B5EF4-FFF2-40B4-BE49-F238E27FC236}">
                <a16:creationId xmlns:a16="http://schemas.microsoft.com/office/drawing/2014/main" id="{5AA27488-02E0-E742-94AC-743CD332AE7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3289400" y="2039922"/>
            <a:ext cx="853200" cy="853200"/>
          </a:xfrm>
        </p:spPr>
        <p:txBody>
          <a:bodyPr/>
          <a:lstStyle>
            <a:lvl1pPr algn="ctr">
              <a:defRPr sz="5400" b="1" i="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>
              <a:defRPr b="1" i="0">
                <a:latin typeface="Arial" panose="020B0604020202020204" pitchFamily="34" charset="0"/>
              </a:defRPr>
            </a:lvl2pPr>
            <a:lvl3pPr>
              <a:defRPr b="1" i="0">
                <a:latin typeface="Arial" panose="020B0604020202020204" pitchFamily="34" charset="0"/>
              </a:defRPr>
            </a:lvl3pPr>
            <a:lvl4pPr>
              <a:defRPr b="1" i="0">
                <a:latin typeface="Arial" panose="020B0604020202020204" pitchFamily="34" charset="0"/>
              </a:defRPr>
            </a:lvl4pPr>
            <a:lvl5pPr>
              <a:defRPr b="1" i="0">
                <a:latin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MU" dirty="0"/>
          </a:p>
        </p:txBody>
      </p:sp>
      <p:sp>
        <p:nvSpPr>
          <p:cNvPr id="90" name="Text Placeholder 57">
            <a:extLst>
              <a:ext uri="{FF2B5EF4-FFF2-40B4-BE49-F238E27FC236}">
                <a16:creationId xmlns:a16="http://schemas.microsoft.com/office/drawing/2014/main" id="{BABBA8D4-B057-D841-BF8C-54F27498AF5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4521300" y="2127406"/>
            <a:ext cx="5169547" cy="2296013"/>
          </a:xfrm>
        </p:spPr>
        <p:txBody>
          <a:bodyPr/>
          <a:lstStyle>
            <a:lvl1pPr marL="471600" indent="-450000">
              <a:lnSpc>
                <a:spcPct val="112000"/>
              </a:lnSpc>
              <a:spcBef>
                <a:spcPts val="95"/>
              </a:spcBef>
              <a:buClr>
                <a:srgbClr val="005796"/>
              </a:buClr>
              <a:buSzPct val="167000"/>
              <a:buFont typeface="Arial" panose="020B0604020202020204" pitchFamily="34" charset="0"/>
              <a:buNone/>
              <a:defRPr sz="3000" b="1" i="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0" indent="457200">
              <a:buSzPct val="70000"/>
              <a:buFont typeface=".PingFang SC Regular"/>
              <a:buChar char="＞"/>
              <a:defRPr sz="2800" b="0" i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defRPr>
            </a:lvl2pPr>
            <a:lvl3pPr>
              <a:defRPr b="1" i="0">
                <a:solidFill>
                  <a:srgbClr val="123D61"/>
                </a:solidFill>
                <a:latin typeface="Arial" panose="020B0604020202020204" pitchFamily="34" charset="0"/>
              </a:defRPr>
            </a:lvl3pPr>
            <a:lvl4pPr>
              <a:defRPr b="1" i="0">
                <a:solidFill>
                  <a:srgbClr val="123D61"/>
                </a:solidFill>
                <a:latin typeface="Arial" panose="020B0604020202020204" pitchFamily="34" charset="0"/>
              </a:defRPr>
            </a:lvl4pPr>
            <a:lvl5pPr>
              <a:defRPr b="1" i="0">
                <a:solidFill>
                  <a:srgbClr val="123D61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MU" dirty="0"/>
          </a:p>
        </p:txBody>
      </p:sp>
      <p:sp>
        <p:nvSpPr>
          <p:cNvPr id="91" name="object 26">
            <a:extLst>
              <a:ext uri="{FF2B5EF4-FFF2-40B4-BE49-F238E27FC236}">
                <a16:creationId xmlns:a16="http://schemas.microsoft.com/office/drawing/2014/main" id="{B2AFFBE6-6F4B-5042-ADD4-15321264B89D}"/>
              </a:ext>
            </a:extLst>
          </p:cNvPr>
          <p:cNvSpPr/>
          <p:nvPr userDrawn="1"/>
        </p:nvSpPr>
        <p:spPr>
          <a:xfrm>
            <a:off x="13100050" y="1850572"/>
            <a:ext cx="1231900" cy="1231900"/>
          </a:xfrm>
          <a:custGeom>
            <a:avLst/>
            <a:gdLst/>
            <a:ahLst/>
            <a:cxnLst/>
            <a:rect l="l" t="t" r="r" b="b"/>
            <a:pathLst>
              <a:path w="1231900" h="1231900">
                <a:moveTo>
                  <a:pt x="1231763" y="615876"/>
                </a:moveTo>
                <a:lnTo>
                  <a:pt x="1229910" y="664006"/>
                </a:lnTo>
                <a:lnTo>
                  <a:pt x="1224442" y="711123"/>
                </a:lnTo>
                <a:lnTo>
                  <a:pt x="1215497" y="757090"/>
                </a:lnTo>
                <a:lnTo>
                  <a:pt x="1203211" y="801770"/>
                </a:lnTo>
                <a:lnTo>
                  <a:pt x="1187721" y="845026"/>
                </a:lnTo>
                <a:lnTo>
                  <a:pt x="1169164" y="886722"/>
                </a:lnTo>
                <a:lnTo>
                  <a:pt x="1147677" y="926719"/>
                </a:lnTo>
                <a:lnTo>
                  <a:pt x="1123397" y="964883"/>
                </a:lnTo>
                <a:lnTo>
                  <a:pt x="1096461" y="1001074"/>
                </a:lnTo>
                <a:lnTo>
                  <a:pt x="1067006" y="1035157"/>
                </a:lnTo>
                <a:lnTo>
                  <a:pt x="1035168" y="1066995"/>
                </a:lnTo>
                <a:lnTo>
                  <a:pt x="1001085" y="1096450"/>
                </a:lnTo>
                <a:lnTo>
                  <a:pt x="964893" y="1123387"/>
                </a:lnTo>
                <a:lnTo>
                  <a:pt x="926730" y="1147667"/>
                </a:lnTo>
                <a:lnTo>
                  <a:pt x="886732" y="1169154"/>
                </a:lnTo>
                <a:lnTo>
                  <a:pt x="845037" y="1187711"/>
                </a:lnTo>
                <a:lnTo>
                  <a:pt x="801780" y="1203201"/>
                </a:lnTo>
                <a:lnTo>
                  <a:pt x="757100" y="1215487"/>
                </a:lnTo>
                <a:lnTo>
                  <a:pt x="711133" y="1224432"/>
                </a:lnTo>
                <a:lnTo>
                  <a:pt x="664017" y="1229900"/>
                </a:lnTo>
                <a:lnTo>
                  <a:pt x="615887" y="1231753"/>
                </a:lnTo>
                <a:lnTo>
                  <a:pt x="567755" y="1229900"/>
                </a:lnTo>
                <a:lnTo>
                  <a:pt x="520637" y="1224432"/>
                </a:lnTo>
                <a:lnTo>
                  <a:pt x="474669" y="1215487"/>
                </a:lnTo>
                <a:lnTo>
                  <a:pt x="429988" y="1203201"/>
                </a:lnTo>
                <a:lnTo>
                  <a:pt x="386731" y="1187711"/>
                </a:lnTo>
                <a:lnTo>
                  <a:pt x="345034" y="1169154"/>
                </a:lnTo>
                <a:lnTo>
                  <a:pt x="305036" y="1147667"/>
                </a:lnTo>
                <a:lnTo>
                  <a:pt x="266872" y="1123387"/>
                </a:lnTo>
                <a:lnTo>
                  <a:pt x="230680" y="1096450"/>
                </a:lnTo>
                <a:lnTo>
                  <a:pt x="196596" y="1066995"/>
                </a:lnTo>
                <a:lnTo>
                  <a:pt x="164758" y="1035157"/>
                </a:lnTo>
                <a:lnTo>
                  <a:pt x="135302" y="1001074"/>
                </a:lnTo>
                <a:lnTo>
                  <a:pt x="108366" y="964883"/>
                </a:lnTo>
                <a:lnTo>
                  <a:pt x="84086" y="926719"/>
                </a:lnTo>
                <a:lnTo>
                  <a:pt x="62599" y="886722"/>
                </a:lnTo>
                <a:lnTo>
                  <a:pt x="44042" y="845026"/>
                </a:lnTo>
                <a:lnTo>
                  <a:pt x="28552" y="801770"/>
                </a:lnTo>
                <a:lnTo>
                  <a:pt x="16265" y="757090"/>
                </a:lnTo>
                <a:lnTo>
                  <a:pt x="7320" y="711123"/>
                </a:lnTo>
                <a:lnTo>
                  <a:pt x="1852" y="664006"/>
                </a:lnTo>
                <a:lnTo>
                  <a:pt x="0" y="615876"/>
                </a:lnTo>
                <a:lnTo>
                  <a:pt x="1852" y="567746"/>
                </a:lnTo>
                <a:lnTo>
                  <a:pt x="7320" y="520629"/>
                </a:lnTo>
                <a:lnTo>
                  <a:pt x="16265" y="474662"/>
                </a:lnTo>
                <a:lnTo>
                  <a:pt x="28552" y="429982"/>
                </a:lnTo>
                <a:lnTo>
                  <a:pt x="44042" y="386726"/>
                </a:lnTo>
                <a:lnTo>
                  <a:pt x="62599" y="345030"/>
                </a:lnTo>
                <a:lnTo>
                  <a:pt x="84086" y="305033"/>
                </a:lnTo>
                <a:lnTo>
                  <a:pt x="108366" y="266870"/>
                </a:lnTo>
                <a:lnTo>
                  <a:pt x="135302" y="230678"/>
                </a:lnTo>
                <a:lnTo>
                  <a:pt x="164758" y="196595"/>
                </a:lnTo>
                <a:lnTo>
                  <a:pt x="196596" y="164757"/>
                </a:lnTo>
                <a:lnTo>
                  <a:pt x="230680" y="135302"/>
                </a:lnTo>
                <a:lnTo>
                  <a:pt x="266872" y="108365"/>
                </a:lnTo>
                <a:lnTo>
                  <a:pt x="305036" y="84085"/>
                </a:lnTo>
                <a:lnTo>
                  <a:pt x="345034" y="62598"/>
                </a:lnTo>
                <a:lnTo>
                  <a:pt x="386731" y="44041"/>
                </a:lnTo>
                <a:lnTo>
                  <a:pt x="429988" y="28552"/>
                </a:lnTo>
                <a:lnTo>
                  <a:pt x="474669" y="16265"/>
                </a:lnTo>
                <a:lnTo>
                  <a:pt x="520637" y="7320"/>
                </a:lnTo>
                <a:lnTo>
                  <a:pt x="567755" y="1852"/>
                </a:lnTo>
                <a:lnTo>
                  <a:pt x="615887" y="0"/>
                </a:lnTo>
                <a:lnTo>
                  <a:pt x="664017" y="1852"/>
                </a:lnTo>
                <a:lnTo>
                  <a:pt x="711133" y="7320"/>
                </a:lnTo>
                <a:lnTo>
                  <a:pt x="757100" y="16265"/>
                </a:lnTo>
                <a:lnTo>
                  <a:pt x="801780" y="28552"/>
                </a:lnTo>
                <a:lnTo>
                  <a:pt x="845037" y="44041"/>
                </a:lnTo>
                <a:lnTo>
                  <a:pt x="886732" y="62598"/>
                </a:lnTo>
                <a:lnTo>
                  <a:pt x="926730" y="84085"/>
                </a:lnTo>
                <a:lnTo>
                  <a:pt x="964893" y="108365"/>
                </a:lnTo>
                <a:lnTo>
                  <a:pt x="1001085" y="135302"/>
                </a:lnTo>
                <a:lnTo>
                  <a:pt x="1035168" y="164757"/>
                </a:lnTo>
                <a:lnTo>
                  <a:pt x="1067006" y="196595"/>
                </a:lnTo>
                <a:lnTo>
                  <a:pt x="1096461" y="230678"/>
                </a:lnTo>
                <a:lnTo>
                  <a:pt x="1123397" y="266870"/>
                </a:lnTo>
                <a:lnTo>
                  <a:pt x="1147677" y="305033"/>
                </a:lnTo>
                <a:lnTo>
                  <a:pt x="1169164" y="345030"/>
                </a:lnTo>
                <a:lnTo>
                  <a:pt x="1187721" y="386726"/>
                </a:lnTo>
                <a:lnTo>
                  <a:pt x="1203211" y="429982"/>
                </a:lnTo>
                <a:lnTo>
                  <a:pt x="1215497" y="474662"/>
                </a:lnTo>
                <a:lnTo>
                  <a:pt x="1224442" y="520629"/>
                </a:lnTo>
                <a:lnTo>
                  <a:pt x="1229910" y="567746"/>
                </a:lnTo>
                <a:lnTo>
                  <a:pt x="1231763" y="615876"/>
                </a:lnTo>
                <a:close/>
              </a:path>
            </a:pathLst>
          </a:custGeom>
          <a:ln w="10470">
            <a:solidFill>
              <a:schemeClr val="accent2"/>
            </a:solidFill>
          </a:ln>
        </p:spPr>
        <p:txBody>
          <a:bodyPr wrap="square" lIns="0" tIns="0" rIns="0" bIns="0" rtlCol="0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92" name="Text Placeholder 57">
            <a:extLst>
              <a:ext uri="{FF2B5EF4-FFF2-40B4-BE49-F238E27FC236}">
                <a16:creationId xmlns:a16="http://schemas.microsoft.com/office/drawing/2014/main" id="{332312A8-C296-B04D-9A34-E5C65B7383D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4541650" y="4561526"/>
            <a:ext cx="5169547" cy="2296013"/>
          </a:xfrm>
        </p:spPr>
        <p:txBody>
          <a:bodyPr/>
          <a:lstStyle>
            <a:lvl1pPr marL="471600" indent="-450000">
              <a:lnSpc>
                <a:spcPct val="112000"/>
              </a:lnSpc>
              <a:spcBef>
                <a:spcPts val="95"/>
              </a:spcBef>
              <a:buClr>
                <a:srgbClr val="005796"/>
              </a:buClr>
              <a:buSzPct val="167000"/>
              <a:buFont typeface="Arial" panose="020B0604020202020204" pitchFamily="34" charset="0"/>
              <a:buNone/>
              <a:defRPr sz="3000" b="1" i="0">
                <a:solidFill>
                  <a:schemeClr val="accent3"/>
                </a:solidFill>
                <a:latin typeface="Arial" panose="020B0604020202020204" pitchFamily="34" charset="0"/>
              </a:defRPr>
            </a:lvl1pPr>
            <a:lvl2pPr marL="0" indent="457200">
              <a:buSzPct val="70000"/>
              <a:buFont typeface=".PingFang SC Regular"/>
              <a:buChar char="＞"/>
              <a:defRPr sz="2800" b="0" i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defRPr>
            </a:lvl2pPr>
            <a:lvl3pPr>
              <a:defRPr b="1" i="0">
                <a:solidFill>
                  <a:srgbClr val="123D61"/>
                </a:solidFill>
                <a:latin typeface="Arial" panose="020B0604020202020204" pitchFamily="34" charset="0"/>
              </a:defRPr>
            </a:lvl3pPr>
            <a:lvl4pPr>
              <a:defRPr b="1" i="0">
                <a:solidFill>
                  <a:srgbClr val="123D61"/>
                </a:solidFill>
                <a:latin typeface="Arial" panose="020B0604020202020204" pitchFamily="34" charset="0"/>
              </a:defRPr>
            </a:lvl4pPr>
            <a:lvl5pPr>
              <a:defRPr b="1" i="0">
                <a:solidFill>
                  <a:srgbClr val="123D61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MU" dirty="0"/>
          </a:p>
        </p:txBody>
      </p:sp>
      <p:sp>
        <p:nvSpPr>
          <p:cNvPr id="94" name="object 26">
            <a:extLst>
              <a:ext uri="{FF2B5EF4-FFF2-40B4-BE49-F238E27FC236}">
                <a16:creationId xmlns:a16="http://schemas.microsoft.com/office/drawing/2014/main" id="{AC23E8DA-BE06-3F44-88CC-0C62F75EE2E5}"/>
              </a:ext>
            </a:extLst>
          </p:cNvPr>
          <p:cNvSpPr/>
          <p:nvPr userDrawn="1"/>
        </p:nvSpPr>
        <p:spPr>
          <a:xfrm>
            <a:off x="13120400" y="4284692"/>
            <a:ext cx="1231900" cy="1231900"/>
          </a:xfrm>
          <a:custGeom>
            <a:avLst/>
            <a:gdLst/>
            <a:ahLst/>
            <a:cxnLst/>
            <a:rect l="l" t="t" r="r" b="b"/>
            <a:pathLst>
              <a:path w="1231900" h="1231900">
                <a:moveTo>
                  <a:pt x="1231763" y="615876"/>
                </a:moveTo>
                <a:lnTo>
                  <a:pt x="1229910" y="664006"/>
                </a:lnTo>
                <a:lnTo>
                  <a:pt x="1224442" y="711123"/>
                </a:lnTo>
                <a:lnTo>
                  <a:pt x="1215497" y="757090"/>
                </a:lnTo>
                <a:lnTo>
                  <a:pt x="1203211" y="801770"/>
                </a:lnTo>
                <a:lnTo>
                  <a:pt x="1187721" y="845026"/>
                </a:lnTo>
                <a:lnTo>
                  <a:pt x="1169164" y="886722"/>
                </a:lnTo>
                <a:lnTo>
                  <a:pt x="1147677" y="926719"/>
                </a:lnTo>
                <a:lnTo>
                  <a:pt x="1123397" y="964883"/>
                </a:lnTo>
                <a:lnTo>
                  <a:pt x="1096461" y="1001074"/>
                </a:lnTo>
                <a:lnTo>
                  <a:pt x="1067006" y="1035157"/>
                </a:lnTo>
                <a:lnTo>
                  <a:pt x="1035168" y="1066995"/>
                </a:lnTo>
                <a:lnTo>
                  <a:pt x="1001085" y="1096450"/>
                </a:lnTo>
                <a:lnTo>
                  <a:pt x="964893" y="1123387"/>
                </a:lnTo>
                <a:lnTo>
                  <a:pt x="926730" y="1147667"/>
                </a:lnTo>
                <a:lnTo>
                  <a:pt x="886732" y="1169154"/>
                </a:lnTo>
                <a:lnTo>
                  <a:pt x="845037" y="1187711"/>
                </a:lnTo>
                <a:lnTo>
                  <a:pt x="801780" y="1203201"/>
                </a:lnTo>
                <a:lnTo>
                  <a:pt x="757100" y="1215487"/>
                </a:lnTo>
                <a:lnTo>
                  <a:pt x="711133" y="1224432"/>
                </a:lnTo>
                <a:lnTo>
                  <a:pt x="664017" y="1229900"/>
                </a:lnTo>
                <a:lnTo>
                  <a:pt x="615887" y="1231753"/>
                </a:lnTo>
                <a:lnTo>
                  <a:pt x="567755" y="1229900"/>
                </a:lnTo>
                <a:lnTo>
                  <a:pt x="520637" y="1224432"/>
                </a:lnTo>
                <a:lnTo>
                  <a:pt x="474669" y="1215487"/>
                </a:lnTo>
                <a:lnTo>
                  <a:pt x="429988" y="1203201"/>
                </a:lnTo>
                <a:lnTo>
                  <a:pt x="386731" y="1187711"/>
                </a:lnTo>
                <a:lnTo>
                  <a:pt x="345034" y="1169154"/>
                </a:lnTo>
                <a:lnTo>
                  <a:pt x="305036" y="1147667"/>
                </a:lnTo>
                <a:lnTo>
                  <a:pt x="266872" y="1123387"/>
                </a:lnTo>
                <a:lnTo>
                  <a:pt x="230680" y="1096450"/>
                </a:lnTo>
                <a:lnTo>
                  <a:pt x="196596" y="1066995"/>
                </a:lnTo>
                <a:lnTo>
                  <a:pt x="164758" y="1035157"/>
                </a:lnTo>
                <a:lnTo>
                  <a:pt x="135302" y="1001074"/>
                </a:lnTo>
                <a:lnTo>
                  <a:pt x="108366" y="964883"/>
                </a:lnTo>
                <a:lnTo>
                  <a:pt x="84086" y="926719"/>
                </a:lnTo>
                <a:lnTo>
                  <a:pt x="62599" y="886722"/>
                </a:lnTo>
                <a:lnTo>
                  <a:pt x="44042" y="845026"/>
                </a:lnTo>
                <a:lnTo>
                  <a:pt x="28552" y="801770"/>
                </a:lnTo>
                <a:lnTo>
                  <a:pt x="16265" y="757090"/>
                </a:lnTo>
                <a:lnTo>
                  <a:pt x="7320" y="711123"/>
                </a:lnTo>
                <a:lnTo>
                  <a:pt x="1852" y="664006"/>
                </a:lnTo>
                <a:lnTo>
                  <a:pt x="0" y="615876"/>
                </a:lnTo>
                <a:lnTo>
                  <a:pt x="1852" y="567746"/>
                </a:lnTo>
                <a:lnTo>
                  <a:pt x="7320" y="520629"/>
                </a:lnTo>
                <a:lnTo>
                  <a:pt x="16265" y="474662"/>
                </a:lnTo>
                <a:lnTo>
                  <a:pt x="28552" y="429982"/>
                </a:lnTo>
                <a:lnTo>
                  <a:pt x="44042" y="386726"/>
                </a:lnTo>
                <a:lnTo>
                  <a:pt x="62599" y="345030"/>
                </a:lnTo>
                <a:lnTo>
                  <a:pt x="84086" y="305033"/>
                </a:lnTo>
                <a:lnTo>
                  <a:pt x="108366" y="266870"/>
                </a:lnTo>
                <a:lnTo>
                  <a:pt x="135302" y="230678"/>
                </a:lnTo>
                <a:lnTo>
                  <a:pt x="164758" y="196595"/>
                </a:lnTo>
                <a:lnTo>
                  <a:pt x="196596" y="164757"/>
                </a:lnTo>
                <a:lnTo>
                  <a:pt x="230680" y="135302"/>
                </a:lnTo>
                <a:lnTo>
                  <a:pt x="266872" y="108365"/>
                </a:lnTo>
                <a:lnTo>
                  <a:pt x="305036" y="84085"/>
                </a:lnTo>
                <a:lnTo>
                  <a:pt x="345034" y="62598"/>
                </a:lnTo>
                <a:lnTo>
                  <a:pt x="386731" y="44041"/>
                </a:lnTo>
                <a:lnTo>
                  <a:pt x="429988" y="28552"/>
                </a:lnTo>
                <a:lnTo>
                  <a:pt x="474669" y="16265"/>
                </a:lnTo>
                <a:lnTo>
                  <a:pt x="520637" y="7320"/>
                </a:lnTo>
                <a:lnTo>
                  <a:pt x="567755" y="1852"/>
                </a:lnTo>
                <a:lnTo>
                  <a:pt x="615887" y="0"/>
                </a:lnTo>
                <a:lnTo>
                  <a:pt x="664017" y="1852"/>
                </a:lnTo>
                <a:lnTo>
                  <a:pt x="711133" y="7320"/>
                </a:lnTo>
                <a:lnTo>
                  <a:pt x="757100" y="16265"/>
                </a:lnTo>
                <a:lnTo>
                  <a:pt x="801780" y="28552"/>
                </a:lnTo>
                <a:lnTo>
                  <a:pt x="845037" y="44041"/>
                </a:lnTo>
                <a:lnTo>
                  <a:pt x="886732" y="62598"/>
                </a:lnTo>
                <a:lnTo>
                  <a:pt x="926730" y="84085"/>
                </a:lnTo>
                <a:lnTo>
                  <a:pt x="964893" y="108365"/>
                </a:lnTo>
                <a:lnTo>
                  <a:pt x="1001085" y="135302"/>
                </a:lnTo>
                <a:lnTo>
                  <a:pt x="1035168" y="164757"/>
                </a:lnTo>
                <a:lnTo>
                  <a:pt x="1067006" y="196595"/>
                </a:lnTo>
                <a:lnTo>
                  <a:pt x="1096461" y="230678"/>
                </a:lnTo>
                <a:lnTo>
                  <a:pt x="1123397" y="266870"/>
                </a:lnTo>
                <a:lnTo>
                  <a:pt x="1147677" y="305033"/>
                </a:lnTo>
                <a:lnTo>
                  <a:pt x="1169164" y="345030"/>
                </a:lnTo>
                <a:lnTo>
                  <a:pt x="1187721" y="386726"/>
                </a:lnTo>
                <a:lnTo>
                  <a:pt x="1203211" y="429982"/>
                </a:lnTo>
                <a:lnTo>
                  <a:pt x="1215497" y="474662"/>
                </a:lnTo>
                <a:lnTo>
                  <a:pt x="1224442" y="520629"/>
                </a:lnTo>
                <a:lnTo>
                  <a:pt x="1229910" y="567746"/>
                </a:lnTo>
                <a:lnTo>
                  <a:pt x="1231763" y="615876"/>
                </a:lnTo>
                <a:close/>
              </a:path>
            </a:pathLst>
          </a:custGeom>
          <a:ln w="10470">
            <a:solidFill>
              <a:schemeClr val="accent3"/>
            </a:solidFill>
          </a:ln>
        </p:spPr>
        <p:txBody>
          <a:bodyPr wrap="square" lIns="0" tIns="0" rIns="0" bIns="0" rtlCol="0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95" name="Text Placeholder 57">
            <a:extLst>
              <a:ext uri="{FF2B5EF4-FFF2-40B4-BE49-F238E27FC236}">
                <a16:creationId xmlns:a16="http://schemas.microsoft.com/office/drawing/2014/main" id="{9D3D2CD6-A78A-8841-B81A-994C815DC71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4541650" y="6923726"/>
            <a:ext cx="5169547" cy="2296013"/>
          </a:xfrm>
        </p:spPr>
        <p:txBody>
          <a:bodyPr/>
          <a:lstStyle>
            <a:lvl1pPr marL="471600" indent="-450000">
              <a:lnSpc>
                <a:spcPct val="112000"/>
              </a:lnSpc>
              <a:spcBef>
                <a:spcPts val="95"/>
              </a:spcBef>
              <a:buClr>
                <a:srgbClr val="005796"/>
              </a:buClr>
              <a:buSzPct val="167000"/>
              <a:buFont typeface="Arial" panose="020B0604020202020204" pitchFamily="34" charset="0"/>
              <a:buNone/>
              <a:defRPr sz="3000" b="1" i="0">
                <a:solidFill>
                  <a:schemeClr val="accent4"/>
                </a:solidFill>
                <a:latin typeface="Arial" panose="020B0604020202020204" pitchFamily="34" charset="0"/>
              </a:defRPr>
            </a:lvl1pPr>
            <a:lvl2pPr marL="0" indent="457200">
              <a:buSzPct val="70000"/>
              <a:buFont typeface=".PingFang SC Regular"/>
              <a:buChar char="＞"/>
              <a:defRPr sz="2800" b="0" i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defRPr>
            </a:lvl2pPr>
            <a:lvl3pPr>
              <a:defRPr b="1" i="0">
                <a:solidFill>
                  <a:srgbClr val="123D61"/>
                </a:solidFill>
                <a:latin typeface="Arial" panose="020B0604020202020204" pitchFamily="34" charset="0"/>
              </a:defRPr>
            </a:lvl3pPr>
            <a:lvl4pPr>
              <a:defRPr b="1" i="0">
                <a:solidFill>
                  <a:srgbClr val="123D61"/>
                </a:solidFill>
                <a:latin typeface="Arial" panose="020B0604020202020204" pitchFamily="34" charset="0"/>
              </a:defRPr>
            </a:lvl4pPr>
            <a:lvl5pPr>
              <a:defRPr b="1" i="0">
                <a:solidFill>
                  <a:srgbClr val="123D61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MU" dirty="0"/>
          </a:p>
        </p:txBody>
      </p:sp>
      <p:sp>
        <p:nvSpPr>
          <p:cNvPr id="96" name="object 26">
            <a:extLst>
              <a:ext uri="{FF2B5EF4-FFF2-40B4-BE49-F238E27FC236}">
                <a16:creationId xmlns:a16="http://schemas.microsoft.com/office/drawing/2014/main" id="{3B3E3340-D9D8-8046-B35B-CC18FFBE0D88}"/>
              </a:ext>
            </a:extLst>
          </p:cNvPr>
          <p:cNvSpPr/>
          <p:nvPr userDrawn="1"/>
        </p:nvSpPr>
        <p:spPr>
          <a:xfrm>
            <a:off x="13120400" y="6646892"/>
            <a:ext cx="1231900" cy="1231900"/>
          </a:xfrm>
          <a:custGeom>
            <a:avLst/>
            <a:gdLst/>
            <a:ahLst/>
            <a:cxnLst/>
            <a:rect l="l" t="t" r="r" b="b"/>
            <a:pathLst>
              <a:path w="1231900" h="1231900">
                <a:moveTo>
                  <a:pt x="1231763" y="615876"/>
                </a:moveTo>
                <a:lnTo>
                  <a:pt x="1229910" y="664006"/>
                </a:lnTo>
                <a:lnTo>
                  <a:pt x="1224442" y="711123"/>
                </a:lnTo>
                <a:lnTo>
                  <a:pt x="1215497" y="757090"/>
                </a:lnTo>
                <a:lnTo>
                  <a:pt x="1203211" y="801770"/>
                </a:lnTo>
                <a:lnTo>
                  <a:pt x="1187721" y="845026"/>
                </a:lnTo>
                <a:lnTo>
                  <a:pt x="1169164" y="886722"/>
                </a:lnTo>
                <a:lnTo>
                  <a:pt x="1147677" y="926719"/>
                </a:lnTo>
                <a:lnTo>
                  <a:pt x="1123397" y="964883"/>
                </a:lnTo>
                <a:lnTo>
                  <a:pt x="1096461" y="1001074"/>
                </a:lnTo>
                <a:lnTo>
                  <a:pt x="1067006" y="1035157"/>
                </a:lnTo>
                <a:lnTo>
                  <a:pt x="1035168" y="1066995"/>
                </a:lnTo>
                <a:lnTo>
                  <a:pt x="1001085" y="1096450"/>
                </a:lnTo>
                <a:lnTo>
                  <a:pt x="964893" y="1123387"/>
                </a:lnTo>
                <a:lnTo>
                  <a:pt x="926730" y="1147667"/>
                </a:lnTo>
                <a:lnTo>
                  <a:pt x="886732" y="1169154"/>
                </a:lnTo>
                <a:lnTo>
                  <a:pt x="845037" y="1187711"/>
                </a:lnTo>
                <a:lnTo>
                  <a:pt x="801780" y="1203201"/>
                </a:lnTo>
                <a:lnTo>
                  <a:pt x="757100" y="1215487"/>
                </a:lnTo>
                <a:lnTo>
                  <a:pt x="711133" y="1224432"/>
                </a:lnTo>
                <a:lnTo>
                  <a:pt x="664017" y="1229900"/>
                </a:lnTo>
                <a:lnTo>
                  <a:pt x="615887" y="1231753"/>
                </a:lnTo>
                <a:lnTo>
                  <a:pt x="567755" y="1229900"/>
                </a:lnTo>
                <a:lnTo>
                  <a:pt x="520637" y="1224432"/>
                </a:lnTo>
                <a:lnTo>
                  <a:pt x="474669" y="1215487"/>
                </a:lnTo>
                <a:lnTo>
                  <a:pt x="429988" y="1203201"/>
                </a:lnTo>
                <a:lnTo>
                  <a:pt x="386731" y="1187711"/>
                </a:lnTo>
                <a:lnTo>
                  <a:pt x="345034" y="1169154"/>
                </a:lnTo>
                <a:lnTo>
                  <a:pt x="305036" y="1147667"/>
                </a:lnTo>
                <a:lnTo>
                  <a:pt x="266872" y="1123387"/>
                </a:lnTo>
                <a:lnTo>
                  <a:pt x="230680" y="1096450"/>
                </a:lnTo>
                <a:lnTo>
                  <a:pt x="196596" y="1066995"/>
                </a:lnTo>
                <a:lnTo>
                  <a:pt x="164758" y="1035157"/>
                </a:lnTo>
                <a:lnTo>
                  <a:pt x="135302" y="1001074"/>
                </a:lnTo>
                <a:lnTo>
                  <a:pt x="108366" y="964883"/>
                </a:lnTo>
                <a:lnTo>
                  <a:pt x="84086" y="926719"/>
                </a:lnTo>
                <a:lnTo>
                  <a:pt x="62599" y="886722"/>
                </a:lnTo>
                <a:lnTo>
                  <a:pt x="44042" y="845026"/>
                </a:lnTo>
                <a:lnTo>
                  <a:pt x="28552" y="801770"/>
                </a:lnTo>
                <a:lnTo>
                  <a:pt x="16265" y="757090"/>
                </a:lnTo>
                <a:lnTo>
                  <a:pt x="7320" y="711123"/>
                </a:lnTo>
                <a:lnTo>
                  <a:pt x="1852" y="664006"/>
                </a:lnTo>
                <a:lnTo>
                  <a:pt x="0" y="615876"/>
                </a:lnTo>
                <a:lnTo>
                  <a:pt x="1852" y="567746"/>
                </a:lnTo>
                <a:lnTo>
                  <a:pt x="7320" y="520629"/>
                </a:lnTo>
                <a:lnTo>
                  <a:pt x="16265" y="474662"/>
                </a:lnTo>
                <a:lnTo>
                  <a:pt x="28552" y="429982"/>
                </a:lnTo>
                <a:lnTo>
                  <a:pt x="44042" y="386726"/>
                </a:lnTo>
                <a:lnTo>
                  <a:pt x="62599" y="345030"/>
                </a:lnTo>
                <a:lnTo>
                  <a:pt x="84086" y="305033"/>
                </a:lnTo>
                <a:lnTo>
                  <a:pt x="108366" y="266870"/>
                </a:lnTo>
                <a:lnTo>
                  <a:pt x="135302" y="230678"/>
                </a:lnTo>
                <a:lnTo>
                  <a:pt x="164758" y="196595"/>
                </a:lnTo>
                <a:lnTo>
                  <a:pt x="196596" y="164757"/>
                </a:lnTo>
                <a:lnTo>
                  <a:pt x="230680" y="135302"/>
                </a:lnTo>
                <a:lnTo>
                  <a:pt x="266872" y="108365"/>
                </a:lnTo>
                <a:lnTo>
                  <a:pt x="305036" y="84085"/>
                </a:lnTo>
                <a:lnTo>
                  <a:pt x="345034" y="62598"/>
                </a:lnTo>
                <a:lnTo>
                  <a:pt x="386731" y="44041"/>
                </a:lnTo>
                <a:lnTo>
                  <a:pt x="429988" y="28552"/>
                </a:lnTo>
                <a:lnTo>
                  <a:pt x="474669" y="16265"/>
                </a:lnTo>
                <a:lnTo>
                  <a:pt x="520637" y="7320"/>
                </a:lnTo>
                <a:lnTo>
                  <a:pt x="567755" y="1852"/>
                </a:lnTo>
                <a:lnTo>
                  <a:pt x="615887" y="0"/>
                </a:lnTo>
                <a:lnTo>
                  <a:pt x="664017" y="1852"/>
                </a:lnTo>
                <a:lnTo>
                  <a:pt x="711133" y="7320"/>
                </a:lnTo>
                <a:lnTo>
                  <a:pt x="757100" y="16265"/>
                </a:lnTo>
                <a:lnTo>
                  <a:pt x="801780" y="28552"/>
                </a:lnTo>
                <a:lnTo>
                  <a:pt x="845037" y="44041"/>
                </a:lnTo>
                <a:lnTo>
                  <a:pt x="886732" y="62598"/>
                </a:lnTo>
                <a:lnTo>
                  <a:pt x="926730" y="84085"/>
                </a:lnTo>
                <a:lnTo>
                  <a:pt x="964893" y="108365"/>
                </a:lnTo>
                <a:lnTo>
                  <a:pt x="1001085" y="135302"/>
                </a:lnTo>
                <a:lnTo>
                  <a:pt x="1035168" y="164757"/>
                </a:lnTo>
                <a:lnTo>
                  <a:pt x="1067006" y="196595"/>
                </a:lnTo>
                <a:lnTo>
                  <a:pt x="1096461" y="230678"/>
                </a:lnTo>
                <a:lnTo>
                  <a:pt x="1123397" y="266870"/>
                </a:lnTo>
                <a:lnTo>
                  <a:pt x="1147677" y="305033"/>
                </a:lnTo>
                <a:lnTo>
                  <a:pt x="1169164" y="345030"/>
                </a:lnTo>
                <a:lnTo>
                  <a:pt x="1187721" y="386726"/>
                </a:lnTo>
                <a:lnTo>
                  <a:pt x="1203211" y="429982"/>
                </a:lnTo>
                <a:lnTo>
                  <a:pt x="1215497" y="474662"/>
                </a:lnTo>
                <a:lnTo>
                  <a:pt x="1224442" y="520629"/>
                </a:lnTo>
                <a:lnTo>
                  <a:pt x="1229910" y="567746"/>
                </a:lnTo>
                <a:lnTo>
                  <a:pt x="1231763" y="615876"/>
                </a:lnTo>
                <a:close/>
              </a:path>
            </a:pathLst>
          </a:custGeom>
          <a:ln w="10470">
            <a:solidFill>
              <a:schemeClr val="accent4"/>
            </a:solidFill>
          </a:ln>
        </p:spPr>
        <p:txBody>
          <a:bodyPr wrap="square" lIns="0" tIns="0" rIns="0" bIns="0" rtlCol="0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97" name="Text Placeholder 54">
            <a:extLst>
              <a:ext uri="{FF2B5EF4-FFF2-40B4-BE49-F238E27FC236}">
                <a16:creationId xmlns:a16="http://schemas.microsoft.com/office/drawing/2014/main" id="{764377CF-132E-7C45-9959-577884A2042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3304200" y="4435475"/>
            <a:ext cx="853200" cy="853200"/>
          </a:xfrm>
        </p:spPr>
        <p:txBody>
          <a:bodyPr/>
          <a:lstStyle>
            <a:lvl1pPr algn="ctr">
              <a:defRPr sz="5400" b="1" i="0">
                <a:solidFill>
                  <a:schemeClr val="accent3"/>
                </a:solidFill>
                <a:latin typeface="Arial" panose="020B0604020202020204" pitchFamily="34" charset="0"/>
              </a:defRPr>
            </a:lvl1pPr>
            <a:lvl2pPr>
              <a:defRPr b="1" i="0">
                <a:latin typeface="Arial" panose="020B0604020202020204" pitchFamily="34" charset="0"/>
              </a:defRPr>
            </a:lvl2pPr>
            <a:lvl3pPr>
              <a:defRPr b="1" i="0">
                <a:latin typeface="Arial" panose="020B0604020202020204" pitchFamily="34" charset="0"/>
              </a:defRPr>
            </a:lvl3pPr>
            <a:lvl4pPr>
              <a:defRPr b="1" i="0">
                <a:latin typeface="Arial" panose="020B0604020202020204" pitchFamily="34" charset="0"/>
              </a:defRPr>
            </a:lvl4pPr>
            <a:lvl5pPr>
              <a:defRPr b="1" i="0">
                <a:latin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MU" dirty="0"/>
          </a:p>
        </p:txBody>
      </p:sp>
      <p:sp>
        <p:nvSpPr>
          <p:cNvPr id="98" name="Text Placeholder 54">
            <a:extLst>
              <a:ext uri="{FF2B5EF4-FFF2-40B4-BE49-F238E27FC236}">
                <a16:creationId xmlns:a16="http://schemas.microsoft.com/office/drawing/2014/main" id="{8F382428-B540-194F-979A-EC10F4155CD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3313650" y="6797675"/>
            <a:ext cx="853200" cy="853200"/>
          </a:xfrm>
        </p:spPr>
        <p:txBody>
          <a:bodyPr/>
          <a:lstStyle>
            <a:lvl1pPr algn="ctr">
              <a:defRPr sz="5400" b="1" i="0">
                <a:solidFill>
                  <a:schemeClr val="accent4"/>
                </a:solidFill>
                <a:latin typeface="Arial" panose="020B0604020202020204" pitchFamily="34" charset="0"/>
              </a:defRPr>
            </a:lvl1pPr>
            <a:lvl2pPr>
              <a:defRPr b="1" i="0">
                <a:latin typeface="Arial" panose="020B0604020202020204" pitchFamily="34" charset="0"/>
              </a:defRPr>
            </a:lvl2pPr>
            <a:lvl3pPr>
              <a:defRPr b="1" i="0">
                <a:latin typeface="Arial" panose="020B0604020202020204" pitchFamily="34" charset="0"/>
              </a:defRPr>
            </a:lvl3pPr>
            <a:lvl4pPr>
              <a:defRPr b="1" i="0">
                <a:latin typeface="Arial" panose="020B0604020202020204" pitchFamily="34" charset="0"/>
              </a:defRPr>
            </a:lvl4pPr>
            <a:lvl5pPr>
              <a:defRPr b="1" i="0">
                <a:latin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MU" dirty="0"/>
          </a:p>
        </p:txBody>
      </p:sp>
      <p:sp>
        <p:nvSpPr>
          <p:cNvPr id="99" name="Picture Placeholder 12">
            <a:extLst>
              <a:ext uri="{FF2B5EF4-FFF2-40B4-BE49-F238E27FC236}">
                <a16:creationId xmlns:a16="http://schemas.microsoft.com/office/drawing/2014/main" id="{83C07B9A-7D56-0A4C-A229-B8393E1C8E9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7517698" y="168275"/>
            <a:ext cx="2440352" cy="1439182"/>
          </a:xfrm>
        </p:spPr>
        <p:txBody>
          <a:bodyPr/>
          <a:lstStyle/>
          <a:p>
            <a:endParaRPr lang="en-MU" dirty="0"/>
          </a:p>
        </p:txBody>
      </p:sp>
    </p:spTree>
    <p:extLst>
      <p:ext uri="{BB962C8B-B14F-4D97-AF65-F5344CB8AC3E}">
        <p14:creationId xmlns:p14="http://schemas.microsoft.com/office/powerpoint/2010/main" val="42136498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10" userDrawn="1">
          <p15:clr>
            <a:srgbClr val="FBAE40"/>
          </p15:clr>
        </p15:guide>
        <p15:guide id="2" pos="1244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 - Section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B4A738D-5735-A048-9325-EEEBA0AA53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9043650" y="10552346"/>
            <a:ext cx="667547" cy="282901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MU" smtClean="0"/>
              <a:pPr/>
              <a:t>‹#›</a:t>
            </a:fld>
            <a:endParaRPr lang="en-M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295FF7-9EAC-6A45-81B3-377B9C63954E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4897235" y="11750675"/>
            <a:ext cx="8425180" cy="269304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pPr marL="12700">
              <a:lnSpc>
                <a:spcPts val="2145"/>
              </a:lnSpc>
            </a:pPr>
            <a:r>
              <a:rPr lang="en-US" dirty="0"/>
              <a:t>INTRA-ACP CLIMATE SERVICES AND RELATED APPLICATIONS PROGRAMME</a:t>
            </a:r>
            <a:endParaRPr lang="en-GB" spc="-45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314CC79-5701-284E-88A7-3CDFAC069C72}"/>
              </a:ext>
            </a:extLst>
          </p:cNvPr>
          <p:cNvSpPr/>
          <p:nvPr userDrawn="1"/>
        </p:nvSpPr>
        <p:spPr>
          <a:xfrm>
            <a:off x="0" y="10156758"/>
            <a:ext cx="20104099" cy="11524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U" b="0" i="0" dirty="0">
              <a:latin typeface="Arial" panose="020B0604020202020204" pitchFamily="34" charset="0"/>
            </a:endParaRPr>
          </a:p>
        </p:txBody>
      </p:sp>
      <p:sp>
        <p:nvSpPr>
          <p:cNvPr id="8" name="object 26">
            <a:extLst>
              <a:ext uri="{FF2B5EF4-FFF2-40B4-BE49-F238E27FC236}">
                <a16:creationId xmlns:a16="http://schemas.microsoft.com/office/drawing/2014/main" id="{BED1C307-B073-4E41-9732-3E670ABE5DCB}"/>
              </a:ext>
            </a:extLst>
          </p:cNvPr>
          <p:cNvSpPr/>
          <p:nvPr userDrawn="1"/>
        </p:nvSpPr>
        <p:spPr>
          <a:xfrm>
            <a:off x="2164856" y="2646511"/>
            <a:ext cx="1847850" cy="1847850"/>
          </a:xfrm>
          <a:custGeom>
            <a:avLst/>
            <a:gdLst/>
            <a:ahLst/>
            <a:cxnLst/>
            <a:rect l="l" t="t" r="r" b="b"/>
            <a:pathLst>
              <a:path w="1847850" h="1847850">
                <a:moveTo>
                  <a:pt x="1847640" y="923825"/>
                </a:moveTo>
                <a:lnTo>
                  <a:pt x="1846437" y="971365"/>
                </a:lnTo>
                <a:lnTo>
                  <a:pt x="1842870" y="1018281"/>
                </a:lnTo>
                <a:lnTo>
                  <a:pt x="1836995" y="1064514"/>
                </a:lnTo>
                <a:lnTo>
                  <a:pt x="1828870" y="1110008"/>
                </a:lnTo>
                <a:lnTo>
                  <a:pt x="1818554" y="1154703"/>
                </a:lnTo>
                <a:lnTo>
                  <a:pt x="1806105" y="1198542"/>
                </a:lnTo>
                <a:lnTo>
                  <a:pt x="1791581" y="1241467"/>
                </a:lnTo>
                <a:lnTo>
                  <a:pt x="1775039" y="1283419"/>
                </a:lnTo>
                <a:lnTo>
                  <a:pt x="1756539" y="1324341"/>
                </a:lnTo>
                <a:lnTo>
                  <a:pt x="1736137" y="1364175"/>
                </a:lnTo>
                <a:lnTo>
                  <a:pt x="1713892" y="1402862"/>
                </a:lnTo>
                <a:lnTo>
                  <a:pt x="1689862" y="1440344"/>
                </a:lnTo>
                <a:lnTo>
                  <a:pt x="1664105" y="1476564"/>
                </a:lnTo>
                <a:lnTo>
                  <a:pt x="1636679" y="1511464"/>
                </a:lnTo>
                <a:lnTo>
                  <a:pt x="1607643" y="1544984"/>
                </a:lnTo>
                <a:lnTo>
                  <a:pt x="1577054" y="1577068"/>
                </a:lnTo>
                <a:lnTo>
                  <a:pt x="1544969" y="1607657"/>
                </a:lnTo>
                <a:lnTo>
                  <a:pt x="1511449" y="1636693"/>
                </a:lnTo>
                <a:lnTo>
                  <a:pt x="1476549" y="1664119"/>
                </a:lnTo>
                <a:lnTo>
                  <a:pt x="1440329" y="1689875"/>
                </a:lnTo>
                <a:lnTo>
                  <a:pt x="1402847" y="1713905"/>
                </a:lnTo>
                <a:lnTo>
                  <a:pt x="1364160" y="1736149"/>
                </a:lnTo>
                <a:lnTo>
                  <a:pt x="1324326" y="1756551"/>
                </a:lnTo>
                <a:lnTo>
                  <a:pt x="1283404" y="1775051"/>
                </a:lnTo>
                <a:lnTo>
                  <a:pt x="1241452" y="1791593"/>
                </a:lnTo>
                <a:lnTo>
                  <a:pt x="1198528" y="1806117"/>
                </a:lnTo>
                <a:lnTo>
                  <a:pt x="1154689" y="1818566"/>
                </a:lnTo>
                <a:lnTo>
                  <a:pt x="1109994" y="1828881"/>
                </a:lnTo>
                <a:lnTo>
                  <a:pt x="1064501" y="1837006"/>
                </a:lnTo>
                <a:lnTo>
                  <a:pt x="1018268" y="1842880"/>
                </a:lnTo>
                <a:lnTo>
                  <a:pt x="971353" y="1846448"/>
                </a:lnTo>
                <a:lnTo>
                  <a:pt x="923814" y="1847650"/>
                </a:lnTo>
                <a:lnTo>
                  <a:pt x="876274" y="1846448"/>
                </a:lnTo>
                <a:lnTo>
                  <a:pt x="829359" y="1842880"/>
                </a:lnTo>
                <a:lnTo>
                  <a:pt x="783125" y="1837006"/>
                </a:lnTo>
                <a:lnTo>
                  <a:pt x="737632" y="1828881"/>
                </a:lnTo>
                <a:lnTo>
                  <a:pt x="692937" y="1818566"/>
                </a:lnTo>
                <a:lnTo>
                  <a:pt x="649098" y="1806117"/>
                </a:lnTo>
                <a:lnTo>
                  <a:pt x="606173" y="1791593"/>
                </a:lnTo>
                <a:lnTo>
                  <a:pt x="564221" y="1775051"/>
                </a:lnTo>
                <a:lnTo>
                  <a:pt x="523300" y="1756551"/>
                </a:lnTo>
                <a:lnTo>
                  <a:pt x="483467" y="1736149"/>
                </a:lnTo>
                <a:lnTo>
                  <a:pt x="444780" y="1713905"/>
                </a:lnTo>
                <a:lnTo>
                  <a:pt x="407298" y="1689875"/>
                </a:lnTo>
                <a:lnTo>
                  <a:pt x="371079" y="1664119"/>
                </a:lnTo>
                <a:lnTo>
                  <a:pt x="336180" y="1636693"/>
                </a:lnTo>
                <a:lnTo>
                  <a:pt x="302660" y="1607657"/>
                </a:lnTo>
                <a:lnTo>
                  <a:pt x="270576" y="1577068"/>
                </a:lnTo>
                <a:lnTo>
                  <a:pt x="239988" y="1544984"/>
                </a:lnTo>
                <a:lnTo>
                  <a:pt x="210952" y="1511464"/>
                </a:lnTo>
                <a:lnTo>
                  <a:pt x="183527" y="1476564"/>
                </a:lnTo>
                <a:lnTo>
                  <a:pt x="157771" y="1440344"/>
                </a:lnTo>
                <a:lnTo>
                  <a:pt x="133742" y="1402862"/>
                </a:lnTo>
                <a:lnTo>
                  <a:pt x="111498" y="1364175"/>
                </a:lnTo>
                <a:lnTo>
                  <a:pt x="91097" y="1324341"/>
                </a:lnTo>
                <a:lnTo>
                  <a:pt x="72597" y="1283419"/>
                </a:lnTo>
                <a:lnTo>
                  <a:pt x="56056" y="1241467"/>
                </a:lnTo>
                <a:lnTo>
                  <a:pt x="41532" y="1198542"/>
                </a:lnTo>
                <a:lnTo>
                  <a:pt x="29083" y="1154703"/>
                </a:lnTo>
                <a:lnTo>
                  <a:pt x="18768" y="1110008"/>
                </a:lnTo>
                <a:lnTo>
                  <a:pt x="10644" y="1064514"/>
                </a:lnTo>
                <a:lnTo>
                  <a:pt x="4769" y="1018281"/>
                </a:lnTo>
                <a:lnTo>
                  <a:pt x="1202" y="971365"/>
                </a:lnTo>
                <a:lnTo>
                  <a:pt x="0" y="923825"/>
                </a:lnTo>
                <a:lnTo>
                  <a:pt x="1202" y="876285"/>
                </a:lnTo>
                <a:lnTo>
                  <a:pt x="4769" y="829369"/>
                </a:lnTo>
                <a:lnTo>
                  <a:pt x="10644" y="783135"/>
                </a:lnTo>
                <a:lnTo>
                  <a:pt x="18768" y="737642"/>
                </a:lnTo>
                <a:lnTo>
                  <a:pt x="29083" y="692946"/>
                </a:lnTo>
                <a:lnTo>
                  <a:pt x="41532" y="649107"/>
                </a:lnTo>
                <a:lnTo>
                  <a:pt x="56056" y="606183"/>
                </a:lnTo>
                <a:lnTo>
                  <a:pt x="72597" y="564230"/>
                </a:lnTo>
                <a:lnTo>
                  <a:pt x="91097" y="523308"/>
                </a:lnTo>
                <a:lnTo>
                  <a:pt x="111498" y="483475"/>
                </a:lnTo>
                <a:lnTo>
                  <a:pt x="133742" y="444788"/>
                </a:lnTo>
                <a:lnTo>
                  <a:pt x="157771" y="407305"/>
                </a:lnTo>
                <a:lnTo>
                  <a:pt x="183527" y="371085"/>
                </a:lnTo>
                <a:lnTo>
                  <a:pt x="210952" y="336186"/>
                </a:lnTo>
                <a:lnTo>
                  <a:pt x="239988" y="302665"/>
                </a:lnTo>
                <a:lnTo>
                  <a:pt x="270576" y="270582"/>
                </a:lnTo>
                <a:lnTo>
                  <a:pt x="302660" y="239992"/>
                </a:lnTo>
                <a:lnTo>
                  <a:pt x="336180" y="210956"/>
                </a:lnTo>
                <a:lnTo>
                  <a:pt x="371079" y="183531"/>
                </a:lnTo>
                <a:lnTo>
                  <a:pt x="407298" y="157774"/>
                </a:lnTo>
                <a:lnTo>
                  <a:pt x="444780" y="133745"/>
                </a:lnTo>
                <a:lnTo>
                  <a:pt x="483467" y="111500"/>
                </a:lnTo>
                <a:lnTo>
                  <a:pt x="523300" y="91099"/>
                </a:lnTo>
                <a:lnTo>
                  <a:pt x="564221" y="72598"/>
                </a:lnTo>
                <a:lnTo>
                  <a:pt x="606173" y="56057"/>
                </a:lnTo>
                <a:lnTo>
                  <a:pt x="649098" y="41533"/>
                </a:lnTo>
                <a:lnTo>
                  <a:pt x="692937" y="29084"/>
                </a:lnTo>
                <a:lnTo>
                  <a:pt x="737632" y="18768"/>
                </a:lnTo>
                <a:lnTo>
                  <a:pt x="783125" y="10644"/>
                </a:lnTo>
                <a:lnTo>
                  <a:pt x="829359" y="4769"/>
                </a:lnTo>
                <a:lnTo>
                  <a:pt x="876274" y="1202"/>
                </a:lnTo>
                <a:lnTo>
                  <a:pt x="923814" y="0"/>
                </a:lnTo>
                <a:lnTo>
                  <a:pt x="971353" y="1202"/>
                </a:lnTo>
                <a:lnTo>
                  <a:pt x="1018268" y="4769"/>
                </a:lnTo>
                <a:lnTo>
                  <a:pt x="1064501" y="10644"/>
                </a:lnTo>
                <a:lnTo>
                  <a:pt x="1109994" y="18768"/>
                </a:lnTo>
                <a:lnTo>
                  <a:pt x="1154689" y="29084"/>
                </a:lnTo>
                <a:lnTo>
                  <a:pt x="1198528" y="41533"/>
                </a:lnTo>
                <a:lnTo>
                  <a:pt x="1241452" y="56057"/>
                </a:lnTo>
                <a:lnTo>
                  <a:pt x="1283404" y="72598"/>
                </a:lnTo>
                <a:lnTo>
                  <a:pt x="1324326" y="91099"/>
                </a:lnTo>
                <a:lnTo>
                  <a:pt x="1364160" y="111500"/>
                </a:lnTo>
                <a:lnTo>
                  <a:pt x="1402847" y="133745"/>
                </a:lnTo>
                <a:lnTo>
                  <a:pt x="1440329" y="157774"/>
                </a:lnTo>
                <a:lnTo>
                  <a:pt x="1476549" y="183531"/>
                </a:lnTo>
                <a:lnTo>
                  <a:pt x="1511449" y="210956"/>
                </a:lnTo>
                <a:lnTo>
                  <a:pt x="1544969" y="239992"/>
                </a:lnTo>
                <a:lnTo>
                  <a:pt x="1577054" y="270582"/>
                </a:lnTo>
                <a:lnTo>
                  <a:pt x="1607643" y="302665"/>
                </a:lnTo>
                <a:lnTo>
                  <a:pt x="1636679" y="336186"/>
                </a:lnTo>
                <a:lnTo>
                  <a:pt x="1664105" y="371085"/>
                </a:lnTo>
                <a:lnTo>
                  <a:pt x="1689862" y="407305"/>
                </a:lnTo>
                <a:lnTo>
                  <a:pt x="1713892" y="444788"/>
                </a:lnTo>
                <a:lnTo>
                  <a:pt x="1736137" y="483475"/>
                </a:lnTo>
                <a:lnTo>
                  <a:pt x="1756539" y="523308"/>
                </a:lnTo>
                <a:lnTo>
                  <a:pt x="1775039" y="564230"/>
                </a:lnTo>
                <a:lnTo>
                  <a:pt x="1791581" y="606183"/>
                </a:lnTo>
                <a:lnTo>
                  <a:pt x="1806105" y="649107"/>
                </a:lnTo>
                <a:lnTo>
                  <a:pt x="1818554" y="692946"/>
                </a:lnTo>
                <a:lnTo>
                  <a:pt x="1828870" y="737642"/>
                </a:lnTo>
                <a:lnTo>
                  <a:pt x="1836995" y="783135"/>
                </a:lnTo>
                <a:lnTo>
                  <a:pt x="1842870" y="829369"/>
                </a:lnTo>
                <a:lnTo>
                  <a:pt x="1846437" y="876285"/>
                </a:lnTo>
                <a:lnTo>
                  <a:pt x="1847640" y="923825"/>
                </a:lnTo>
                <a:close/>
              </a:path>
            </a:pathLst>
          </a:custGeom>
          <a:ln w="1570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b="0" i="0" dirty="0">
              <a:latin typeface="Arial" panose="020B0604020202020204" pitchFamily="34" charset="0"/>
            </a:endParaRPr>
          </a:p>
        </p:txBody>
      </p:sp>
      <p:grpSp>
        <p:nvGrpSpPr>
          <p:cNvPr id="10" name="object 28">
            <a:extLst>
              <a:ext uri="{FF2B5EF4-FFF2-40B4-BE49-F238E27FC236}">
                <a16:creationId xmlns:a16="http://schemas.microsoft.com/office/drawing/2014/main" id="{66622053-4D2B-1B42-BB89-4EDACFCDD21B}"/>
              </a:ext>
            </a:extLst>
          </p:cNvPr>
          <p:cNvGrpSpPr/>
          <p:nvPr userDrawn="1"/>
        </p:nvGrpSpPr>
        <p:grpSpPr>
          <a:xfrm>
            <a:off x="4502874" y="2782068"/>
            <a:ext cx="114300" cy="1737360"/>
            <a:chOff x="4502874" y="2782068"/>
            <a:chExt cx="114300" cy="1737360"/>
          </a:xfrm>
        </p:grpSpPr>
        <p:sp>
          <p:nvSpPr>
            <p:cNvPr id="11" name="object 29">
              <a:extLst>
                <a:ext uri="{FF2B5EF4-FFF2-40B4-BE49-F238E27FC236}">
                  <a16:creationId xmlns:a16="http://schemas.microsoft.com/office/drawing/2014/main" id="{8D5A9A62-BFC6-A343-91CE-459472E9AAFA}"/>
                </a:ext>
              </a:extLst>
            </p:cNvPr>
            <p:cNvSpPr/>
            <p:nvPr/>
          </p:nvSpPr>
          <p:spPr>
            <a:xfrm>
              <a:off x="4502874" y="2782068"/>
              <a:ext cx="114027" cy="11402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="0" i="0" dirty="0">
                <a:latin typeface="Arial" panose="020B0604020202020204" pitchFamily="34" charset="0"/>
              </a:endParaRPr>
            </a:p>
          </p:txBody>
        </p:sp>
        <p:sp>
          <p:nvSpPr>
            <p:cNvPr id="12" name="object 30">
              <a:extLst>
                <a:ext uri="{FF2B5EF4-FFF2-40B4-BE49-F238E27FC236}">
                  <a16:creationId xmlns:a16="http://schemas.microsoft.com/office/drawing/2014/main" id="{6E4A7894-6462-D246-9685-ADEE66BFB22E}"/>
                </a:ext>
              </a:extLst>
            </p:cNvPr>
            <p:cNvSpPr/>
            <p:nvPr/>
          </p:nvSpPr>
          <p:spPr>
            <a:xfrm>
              <a:off x="4502874" y="3011829"/>
              <a:ext cx="114027" cy="11402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="0" i="0" dirty="0">
                <a:latin typeface="Arial" panose="020B0604020202020204" pitchFamily="34" charset="0"/>
              </a:endParaRPr>
            </a:p>
          </p:txBody>
        </p:sp>
        <p:sp>
          <p:nvSpPr>
            <p:cNvPr id="13" name="object 31">
              <a:extLst>
                <a:ext uri="{FF2B5EF4-FFF2-40B4-BE49-F238E27FC236}">
                  <a16:creationId xmlns:a16="http://schemas.microsoft.com/office/drawing/2014/main" id="{01F7C5AE-1F17-314E-9578-5435210F0E43}"/>
                </a:ext>
              </a:extLst>
            </p:cNvPr>
            <p:cNvSpPr/>
            <p:nvPr/>
          </p:nvSpPr>
          <p:spPr>
            <a:xfrm>
              <a:off x="4502874" y="3241590"/>
              <a:ext cx="114027" cy="11402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="0" i="0" dirty="0">
                <a:latin typeface="Arial" panose="020B0604020202020204" pitchFamily="34" charset="0"/>
              </a:endParaRPr>
            </a:p>
          </p:txBody>
        </p:sp>
        <p:sp>
          <p:nvSpPr>
            <p:cNvPr id="14" name="object 32">
              <a:extLst>
                <a:ext uri="{FF2B5EF4-FFF2-40B4-BE49-F238E27FC236}">
                  <a16:creationId xmlns:a16="http://schemas.microsoft.com/office/drawing/2014/main" id="{1EB80BD9-EF50-4741-95B5-EA6F3A6C3A04}"/>
                </a:ext>
              </a:extLst>
            </p:cNvPr>
            <p:cNvSpPr/>
            <p:nvPr/>
          </p:nvSpPr>
          <p:spPr>
            <a:xfrm>
              <a:off x="4502874" y="3460508"/>
              <a:ext cx="114027" cy="1140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="0" i="0" dirty="0">
                <a:latin typeface="Arial" panose="020B0604020202020204" pitchFamily="34" charset="0"/>
              </a:endParaRPr>
            </a:p>
          </p:txBody>
        </p:sp>
        <p:sp>
          <p:nvSpPr>
            <p:cNvPr id="15" name="object 33">
              <a:extLst>
                <a:ext uri="{FF2B5EF4-FFF2-40B4-BE49-F238E27FC236}">
                  <a16:creationId xmlns:a16="http://schemas.microsoft.com/office/drawing/2014/main" id="{DB6AC04E-4245-174E-8FC8-8AF2134C66FE}"/>
                </a:ext>
              </a:extLst>
            </p:cNvPr>
            <p:cNvSpPr/>
            <p:nvPr/>
          </p:nvSpPr>
          <p:spPr>
            <a:xfrm>
              <a:off x="4502874" y="3709274"/>
              <a:ext cx="114027" cy="11402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="0" i="0" dirty="0">
                <a:latin typeface="Arial" panose="020B0604020202020204" pitchFamily="34" charset="0"/>
              </a:endParaRPr>
            </a:p>
          </p:txBody>
        </p:sp>
        <p:sp>
          <p:nvSpPr>
            <p:cNvPr id="16" name="object 34">
              <a:extLst>
                <a:ext uri="{FF2B5EF4-FFF2-40B4-BE49-F238E27FC236}">
                  <a16:creationId xmlns:a16="http://schemas.microsoft.com/office/drawing/2014/main" id="{B32D8419-B1A9-014A-81E4-29413B55A4FA}"/>
                </a:ext>
              </a:extLst>
            </p:cNvPr>
            <p:cNvSpPr/>
            <p:nvPr/>
          </p:nvSpPr>
          <p:spPr>
            <a:xfrm>
              <a:off x="4502874" y="3958039"/>
              <a:ext cx="114027" cy="1140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="0" i="0" dirty="0">
                <a:latin typeface="Arial" panose="020B0604020202020204" pitchFamily="34" charset="0"/>
              </a:endParaRPr>
            </a:p>
          </p:txBody>
        </p:sp>
        <p:sp>
          <p:nvSpPr>
            <p:cNvPr id="17" name="object 35">
              <a:extLst>
                <a:ext uri="{FF2B5EF4-FFF2-40B4-BE49-F238E27FC236}">
                  <a16:creationId xmlns:a16="http://schemas.microsoft.com/office/drawing/2014/main" id="{4DBF0E51-17DB-8D42-BA18-7F86FB5B3917}"/>
                </a:ext>
              </a:extLst>
            </p:cNvPr>
            <p:cNvSpPr/>
            <p:nvPr/>
          </p:nvSpPr>
          <p:spPr>
            <a:xfrm>
              <a:off x="4502874" y="4181465"/>
              <a:ext cx="114027" cy="11402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="0" i="0" dirty="0">
                <a:latin typeface="Arial" panose="020B0604020202020204" pitchFamily="34" charset="0"/>
              </a:endParaRPr>
            </a:p>
          </p:txBody>
        </p:sp>
        <p:sp>
          <p:nvSpPr>
            <p:cNvPr id="18" name="object 36">
              <a:extLst>
                <a:ext uri="{FF2B5EF4-FFF2-40B4-BE49-F238E27FC236}">
                  <a16:creationId xmlns:a16="http://schemas.microsoft.com/office/drawing/2014/main" id="{52C4C32F-82E1-3D45-A109-13D33A763A0C}"/>
                </a:ext>
              </a:extLst>
            </p:cNvPr>
            <p:cNvSpPr/>
            <p:nvPr/>
          </p:nvSpPr>
          <p:spPr>
            <a:xfrm>
              <a:off x="4502874" y="4404891"/>
              <a:ext cx="114027" cy="11402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="0" i="0" dirty="0">
                <a:latin typeface="Arial" panose="020B0604020202020204" pitchFamily="34" charset="0"/>
              </a:endParaRPr>
            </a:p>
          </p:txBody>
        </p:sp>
      </p:grpSp>
      <p:sp>
        <p:nvSpPr>
          <p:cNvPr id="19" name="object 4">
            <a:extLst>
              <a:ext uri="{FF2B5EF4-FFF2-40B4-BE49-F238E27FC236}">
                <a16:creationId xmlns:a16="http://schemas.microsoft.com/office/drawing/2014/main" id="{81F8AAF9-A05A-C54F-89F4-0D33B4CC542C}"/>
              </a:ext>
            </a:extLst>
          </p:cNvPr>
          <p:cNvSpPr/>
          <p:nvPr userDrawn="1"/>
        </p:nvSpPr>
        <p:spPr>
          <a:xfrm>
            <a:off x="0" y="9552769"/>
            <a:ext cx="6639559" cy="1756410"/>
          </a:xfrm>
          <a:custGeom>
            <a:avLst/>
            <a:gdLst/>
            <a:ahLst/>
            <a:cxnLst/>
            <a:rect l="l" t="t" r="r" b="b"/>
            <a:pathLst>
              <a:path w="6639559" h="1756409">
                <a:moveTo>
                  <a:pt x="15651" y="0"/>
                </a:moveTo>
                <a:lnTo>
                  <a:pt x="0" y="74"/>
                </a:lnTo>
                <a:lnTo>
                  <a:pt x="0" y="1452302"/>
                </a:lnTo>
                <a:lnTo>
                  <a:pt x="34243" y="1477286"/>
                </a:lnTo>
                <a:lnTo>
                  <a:pt x="77554" y="1508166"/>
                </a:lnTo>
                <a:lnTo>
                  <a:pt x="121761" y="1538965"/>
                </a:lnTo>
                <a:lnTo>
                  <a:pt x="166861" y="1569664"/>
                </a:lnTo>
                <a:lnTo>
                  <a:pt x="212853" y="1600247"/>
                </a:lnTo>
                <a:lnTo>
                  <a:pt x="259734" y="1630694"/>
                </a:lnTo>
                <a:lnTo>
                  <a:pt x="307501" y="1660988"/>
                </a:lnTo>
                <a:lnTo>
                  <a:pt x="356152" y="1691112"/>
                </a:lnTo>
                <a:lnTo>
                  <a:pt x="405686" y="1721047"/>
                </a:lnTo>
                <a:lnTo>
                  <a:pt x="456099" y="1750776"/>
                </a:lnTo>
                <a:lnTo>
                  <a:pt x="464807" y="1755786"/>
                </a:lnTo>
                <a:lnTo>
                  <a:pt x="6639347" y="1755786"/>
                </a:lnTo>
                <a:lnTo>
                  <a:pt x="6604827" y="1716545"/>
                </a:lnTo>
                <a:lnTo>
                  <a:pt x="6570498" y="1683188"/>
                </a:lnTo>
                <a:lnTo>
                  <a:pt x="6531220" y="1649149"/>
                </a:lnTo>
                <a:lnTo>
                  <a:pt x="6487092" y="1614472"/>
                </a:lnTo>
                <a:lnTo>
                  <a:pt x="6438211" y="1579196"/>
                </a:lnTo>
                <a:lnTo>
                  <a:pt x="6384676" y="1543364"/>
                </a:lnTo>
                <a:lnTo>
                  <a:pt x="6326587" y="1507015"/>
                </a:lnTo>
                <a:lnTo>
                  <a:pt x="6264040" y="1470191"/>
                </a:lnTo>
                <a:lnTo>
                  <a:pt x="6197135" y="1432932"/>
                </a:lnTo>
                <a:lnTo>
                  <a:pt x="6162078" y="1414154"/>
                </a:lnTo>
                <a:lnTo>
                  <a:pt x="6125969" y="1395281"/>
                </a:lnTo>
                <a:lnTo>
                  <a:pt x="6088820" y="1376321"/>
                </a:lnTo>
                <a:lnTo>
                  <a:pt x="6050642" y="1357279"/>
                </a:lnTo>
                <a:lnTo>
                  <a:pt x="6011449" y="1338158"/>
                </a:lnTo>
                <a:lnTo>
                  <a:pt x="5930064" y="1299704"/>
                </a:lnTo>
                <a:lnTo>
                  <a:pt x="5844764" y="1261001"/>
                </a:lnTo>
                <a:lnTo>
                  <a:pt x="5755647" y="1222090"/>
                </a:lnTo>
                <a:lnTo>
                  <a:pt x="5662810" y="1183012"/>
                </a:lnTo>
                <a:lnTo>
                  <a:pt x="5566354" y="1143808"/>
                </a:lnTo>
                <a:lnTo>
                  <a:pt x="5415097" y="1084855"/>
                </a:lnTo>
                <a:lnTo>
                  <a:pt x="5256247" y="1025850"/>
                </a:lnTo>
                <a:lnTo>
                  <a:pt x="5090138" y="966931"/>
                </a:lnTo>
                <a:lnTo>
                  <a:pt x="4857940" y="888745"/>
                </a:lnTo>
                <a:lnTo>
                  <a:pt x="4614213" y="811287"/>
                </a:lnTo>
                <a:lnTo>
                  <a:pt x="4359746" y="734885"/>
                </a:lnTo>
                <a:lnTo>
                  <a:pt x="4027757" y="641369"/>
                </a:lnTo>
                <a:lnTo>
                  <a:pt x="3681753" y="550658"/>
                </a:lnTo>
                <a:lnTo>
                  <a:pt x="3323272" y="463394"/>
                </a:lnTo>
                <a:lnTo>
                  <a:pt x="2954184" y="380291"/>
                </a:lnTo>
                <a:lnTo>
                  <a:pt x="2587014" y="304233"/>
                </a:lnTo>
                <a:lnTo>
                  <a:pt x="2228727" y="236497"/>
                </a:lnTo>
                <a:lnTo>
                  <a:pt x="1880988" y="177147"/>
                </a:lnTo>
                <a:lnTo>
                  <a:pt x="1545462" y="126244"/>
                </a:lnTo>
                <a:lnTo>
                  <a:pt x="1286954" y="91647"/>
                </a:lnTo>
                <a:lnTo>
                  <a:pt x="1038182" y="62527"/>
                </a:lnTo>
                <a:lnTo>
                  <a:pt x="799996" y="38917"/>
                </a:lnTo>
                <a:lnTo>
                  <a:pt x="628818" y="24845"/>
                </a:lnTo>
                <a:lnTo>
                  <a:pt x="464435" y="13904"/>
                </a:lnTo>
                <a:lnTo>
                  <a:pt x="307206" y="6107"/>
                </a:lnTo>
                <a:lnTo>
                  <a:pt x="157492" y="1468"/>
                </a:lnTo>
                <a:lnTo>
                  <a:pt x="62034" y="136"/>
                </a:lnTo>
                <a:lnTo>
                  <a:pt x="1565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b="0" i="0" dirty="0">
              <a:latin typeface="Arial" panose="020B0604020202020204" pitchFamily="34" charset="0"/>
            </a:endParaRPr>
          </a:p>
        </p:txBody>
      </p:sp>
      <p:sp>
        <p:nvSpPr>
          <p:cNvPr id="20" name="object 8">
            <a:extLst>
              <a:ext uri="{FF2B5EF4-FFF2-40B4-BE49-F238E27FC236}">
                <a16:creationId xmlns:a16="http://schemas.microsoft.com/office/drawing/2014/main" id="{74826E81-8E3C-164E-A53E-BED987ADA9F1}"/>
              </a:ext>
            </a:extLst>
          </p:cNvPr>
          <p:cNvSpPr/>
          <p:nvPr userDrawn="1"/>
        </p:nvSpPr>
        <p:spPr>
          <a:xfrm>
            <a:off x="461728" y="10210893"/>
            <a:ext cx="3063913" cy="70809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0" i="0" dirty="0">
              <a:latin typeface="Arial" panose="020B0604020202020204" pitchFamily="34" charset="0"/>
            </a:endParaRPr>
          </a:p>
        </p:txBody>
      </p:sp>
      <p:sp>
        <p:nvSpPr>
          <p:cNvPr id="21" name="Slide Number Placeholder 1">
            <a:extLst>
              <a:ext uri="{FF2B5EF4-FFF2-40B4-BE49-F238E27FC236}">
                <a16:creationId xmlns:a16="http://schemas.microsoft.com/office/drawing/2014/main" id="{038D40DB-5A22-794C-8E2D-AAA85BA2B4AA}"/>
              </a:ext>
            </a:extLst>
          </p:cNvPr>
          <p:cNvSpPr txBox="1">
            <a:spLocks/>
          </p:cNvSpPr>
          <p:nvPr userDrawn="1"/>
        </p:nvSpPr>
        <p:spPr>
          <a:xfrm>
            <a:off x="19043650" y="10552346"/>
            <a:ext cx="667547" cy="2829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MU"/>
            </a:defPPr>
            <a:lvl1pPr marL="0" algn="r" defTabSz="914400" rtl="0" eaLnBrk="1" latinLnBrk="0" hangingPunct="1">
              <a:defRPr sz="1800" b="0" i="0" kern="1200">
                <a:solidFill>
                  <a:srgbClr val="0094D6"/>
                </a:solidFill>
                <a:latin typeface="WORK SANS LIGHT ROMAN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MU" b="0" i="0" smtClean="0">
                <a:latin typeface="Arial" panose="020B0604020202020204" pitchFamily="34" charset="0"/>
              </a:rPr>
              <a:pPr/>
              <a:t>‹#›</a:t>
            </a:fld>
            <a:endParaRPr lang="en-MU" b="0" i="0" dirty="0">
              <a:latin typeface="Arial" panose="020B0604020202020204" pitchFamily="34" charset="0"/>
            </a:endParaRPr>
          </a:p>
        </p:txBody>
      </p:sp>
      <p:sp>
        <p:nvSpPr>
          <p:cNvPr id="22" name="Holder 4">
            <a:extLst>
              <a:ext uri="{FF2B5EF4-FFF2-40B4-BE49-F238E27FC236}">
                <a16:creationId xmlns:a16="http://schemas.microsoft.com/office/drawing/2014/main" id="{611EB544-0ADB-1143-A288-0778B124C014}"/>
              </a:ext>
            </a:extLst>
          </p:cNvPr>
          <p:cNvSpPr txBox="1">
            <a:spLocks/>
          </p:cNvSpPr>
          <p:nvPr userDrawn="1"/>
        </p:nvSpPr>
        <p:spPr>
          <a:xfrm>
            <a:off x="4897235" y="10565943"/>
            <a:ext cx="8425180" cy="2693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MU"/>
            </a:defPPr>
            <a:lvl1pPr marL="0" algn="l" defTabSz="914400" rtl="0" eaLnBrk="1" latinLnBrk="0" hangingPunct="1">
              <a:defRPr sz="1800" b="0" i="0" kern="1200">
                <a:solidFill>
                  <a:srgbClr val="123D6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2145"/>
              </a:lnSpc>
            </a:pPr>
            <a:r>
              <a:rPr lang="en-US" b="0" i="0" dirty="0">
                <a:latin typeface="Arial" panose="020B0604020202020204" pitchFamily="34" charset="0"/>
              </a:rPr>
              <a:t>INTRA-ACP CLIMATE SERVICES AND RELATED APPLICATIONS PROGRAMME</a:t>
            </a:r>
            <a:endParaRPr lang="en-GB" b="0" i="0" spc="-45" dirty="0">
              <a:latin typeface="Arial" panose="020B0604020202020204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F257548-E448-484A-AF27-A9E48A11E66E}"/>
              </a:ext>
            </a:extLst>
          </p:cNvPr>
          <p:cNvGrpSpPr/>
          <p:nvPr userDrawn="1"/>
        </p:nvGrpSpPr>
        <p:grpSpPr>
          <a:xfrm>
            <a:off x="14580069" y="10476008"/>
            <a:ext cx="666115" cy="481965"/>
            <a:chOff x="14580069" y="10476008"/>
            <a:chExt cx="666115" cy="481965"/>
          </a:xfrm>
        </p:grpSpPr>
        <p:sp>
          <p:nvSpPr>
            <p:cNvPr id="24" name="object 5">
              <a:extLst>
                <a:ext uri="{FF2B5EF4-FFF2-40B4-BE49-F238E27FC236}">
                  <a16:creationId xmlns:a16="http://schemas.microsoft.com/office/drawing/2014/main" id="{95358183-2667-4840-A7E0-37A3FE6BE757}"/>
                </a:ext>
              </a:extLst>
            </p:cNvPr>
            <p:cNvSpPr/>
            <p:nvPr/>
          </p:nvSpPr>
          <p:spPr>
            <a:xfrm>
              <a:off x="14580069" y="10476008"/>
              <a:ext cx="666115" cy="481965"/>
            </a:xfrm>
            <a:custGeom>
              <a:avLst/>
              <a:gdLst/>
              <a:ahLst/>
              <a:cxnLst/>
              <a:rect l="l" t="t" r="r" b="b"/>
              <a:pathLst>
                <a:path w="666115" h="481965">
                  <a:moveTo>
                    <a:pt x="431032" y="378857"/>
                  </a:moveTo>
                  <a:lnTo>
                    <a:pt x="384311" y="378857"/>
                  </a:lnTo>
                  <a:lnTo>
                    <a:pt x="384311" y="481775"/>
                  </a:lnTo>
                  <a:lnTo>
                    <a:pt x="431032" y="481775"/>
                  </a:lnTo>
                  <a:lnTo>
                    <a:pt x="431032" y="378857"/>
                  </a:lnTo>
                  <a:close/>
                </a:path>
                <a:path w="666115" h="481965">
                  <a:moveTo>
                    <a:pt x="153296" y="108300"/>
                  </a:moveTo>
                  <a:lnTo>
                    <a:pt x="112273" y="112241"/>
                  </a:lnTo>
                  <a:lnTo>
                    <a:pt x="75206" y="126030"/>
                  </a:lnTo>
                  <a:lnTo>
                    <a:pt x="13459" y="187308"/>
                  </a:lnTo>
                  <a:lnTo>
                    <a:pt x="0" y="232639"/>
                  </a:lnTo>
                  <a:lnTo>
                    <a:pt x="2742" y="278623"/>
                  </a:lnTo>
                  <a:lnTo>
                    <a:pt x="19574" y="321406"/>
                  </a:lnTo>
                  <a:lnTo>
                    <a:pt x="48384" y="357130"/>
                  </a:lnTo>
                  <a:lnTo>
                    <a:pt x="83682" y="381367"/>
                  </a:lnTo>
                  <a:lnTo>
                    <a:pt x="151183" y="393195"/>
                  </a:lnTo>
                  <a:lnTo>
                    <a:pt x="181616" y="387695"/>
                  </a:lnTo>
                  <a:lnTo>
                    <a:pt x="199757" y="382697"/>
                  </a:lnTo>
                  <a:lnTo>
                    <a:pt x="211856" y="377874"/>
                  </a:lnTo>
                  <a:lnTo>
                    <a:pt x="223357" y="370383"/>
                  </a:lnTo>
                  <a:lnTo>
                    <a:pt x="239708" y="357381"/>
                  </a:lnTo>
                  <a:lnTo>
                    <a:pt x="431032" y="357381"/>
                  </a:lnTo>
                  <a:lnTo>
                    <a:pt x="431032" y="355172"/>
                  </a:lnTo>
                  <a:lnTo>
                    <a:pt x="618276" y="355172"/>
                  </a:lnTo>
                  <a:lnTo>
                    <a:pt x="632461" y="342219"/>
                  </a:lnTo>
                  <a:lnTo>
                    <a:pt x="647599" y="321172"/>
                  </a:lnTo>
                  <a:lnTo>
                    <a:pt x="659008" y="296599"/>
                  </a:lnTo>
                  <a:lnTo>
                    <a:pt x="665413" y="268141"/>
                  </a:lnTo>
                  <a:lnTo>
                    <a:pt x="665538" y="235437"/>
                  </a:lnTo>
                  <a:lnTo>
                    <a:pt x="658788" y="203883"/>
                  </a:lnTo>
                  <a:lnTo>
                    <a:pt x="647517" y="178947"/>
                  </a:lnTo>
                  <a:lnTo>
                    <a:pt x="396939" y="178947"/>
                  </a:lnTo>
                  <a:lnTo>
                    <a:pt x="384238" y="170675"/>
                  </a:lnTo>
                  <a:lnTo>
                    <a:pt x="399439" y="142697"/>
                  </a:lnTo>
                  <a:lnTo>
                    <a:pt x="234661" y="142697"/>
                  </a:lnTo>
                  <a:lnTo>
                    <a:pt x="195138" y="117392"/>
                  </a:lnTo>
                  <a:lnTo>
                    <a:pt x="153296" y="108300"/>
                  </a:lnTo>
                  <a:close/>
                </a:path>
                <a:path w="666115" h="481965">
                  <a:moveTo>
                    <a:pt x="431032" y="357381"/>
                  </a:moveTo>
                  <a:lnTo>
                    <a:pt x="239708" y="357381"/>
                  </a:lnTo>
                  <a:lnTo>
                    <a:pt x="255141" y="368019"/>
                  </a:lnTo>
                  <a:lnTo>
                    <a:pt x="272231" y="378064"/>
                  </a:lnTo>
                  <a:lnTo>
                    <a:pt x="292635" y="385977"/>
                  </a:lnTo>
                  <a:lnTo>
                    <a:pt x="318010" y="390218"/>
                  </a:lnTo>
                  <a:lnTo>
                    <a:pt x="332077" y="390687"/>
                  </a:lnTo>
                  <a:lnTo>
                    <a:pt x="348616" y="389689"/>
                  </a:lnTo>
                  <a:lnTo>
                    <a:pt x="366427" y="386116"/>
                  </a:lnTo>
                  <a:lnTo>
                    <a:pt x="384311" y="378857"/>
                  </a:lnTo>
                  <a:lnTo>
                    <a:pt x="431032" y="378857"/>
                  </a:lnTo>
                  <a:lnTo>
                    <a:pt x="431032" y="357381"/>
                  </a:lnTo>
                  <a:close/>
                </a:path>
                <a:path w="666115" h="481965">
                  <a:moveTo>
                    <a:pt x="618276" y="355172"/>
                  </a:moveTo>
                  <a:lnTo>
                    <a:pt x="431032" y="355172"/>
                  </a:lnTo>
                  <a:lnTo>
                    <a:pt x="449497" y="367319"/>
                  </a:lnTo>
                  <a:lnTo>
                    <a:pt x="471484" y="377377"/>
                  </a:lnTo>
                  <a:lnTo>
                    <a:pt x="498030" y="384146"/>
                  </a:lnTo>
                  <a:lnTo>
                    <a:pt x="530171" y="386428"/>
                  </a:lnTo>
                  <a:lnTo>
                    <a:pt x="557681" y="383964"/>
                  </a:lnTo>
                  <a:lnTo>
                    <a:pt x="584579" y="376449"/>
                  </a:lnTo>
                  <a:lnTo>
                    <a:pt x="609844" y="362871"/>
                  </a:lnTo>
                  <a:lnTo>
                    <a:pt x="618276" y="355172"/>
                  </a:lnTo>
                  <a:close/>
                </a:path>
                <a:path w="666115" h="481965">
                  <a:moveTo>
                    <a:pt x="533910" y="103355"/>
                  </a:moveTo>
                  <a:lnTo>
                    <a:pt x="465241" y="113975"/>
                  </a:lnTo>
                  <a:lnTo>
                    <a:pt x="423814" y="143756"/>
                  </a:lnTo>
                  <a:lnTo>
                    <a:pt x="396939" y="178947"/>
                  </a:lnTo>
                  <a:lnTo>
                    <a:pt x="647517" y="178947"/>
                  </a:lnTo>
                  <a:lnTo>
                    <a:pt x="623214" y="144505"/>
                  </a:lnTo>
                  <a:lnTo>
                    <a:pt x="565868" y="109996"/>
                  </a:lnTo>
                  <a:lnTo>
                    <a:pt x="533910" y="103355"/>
                  </a:lnTo>
                  <a:close/>
                </a:path>
                <a:path w="666115" h="481965">
                  <a:moveTo>
                    <a:pt x="269299" y="54930"/>
                  </a:moveTo>
                  <a:lnTo>
                    <a:pt x="170569" y="54930"/>
                  </a:lnTo>
                  <a:lnTo>
                    <a:pt x="196964" y="62562"/>
                  </a:lnTo>
                  <a:lnTo>
                    <a:pt x="217210" y="77840"/>
                  </a:lnTo>
                  <a:lnTo>
                    <a:pt x="230238" y="98238"/>
                  </a:lnTo>
                  <a:lnTo>
                    <a:pt x="234975" y="121231"/>
                  </a:lnTo>
                  <a:lnTo>
                    <a:pt x="235143" y="138142"/>
                  </a:lnTo>
                  <a:lnTo>
                    <a:pt x="234661" y="142697"/>
                  </a:lnTo>
                  <a:lnTo>
                    <a:pt x="399439" y="142697"/>
                  </a:lnTo>
                  <a:lnTo>
                    <a:pt x="407672" y="127545"/>
                  </a:lnTo>
                  <a:lnTo>
                    <a:pt x="382033" y="115768"/>
                  </a:lnTo>
                  <a:lnTo>
                    <a:pt x="368795" y="112708"/>
                  </a:lnTo>
                  <a:lnTo>
                    <a:pt x="287068" y="112708"/>
                  </a:lnTo>
                  <a:lnTo>
                    <a:pt x="286081" y="104780"/>
                  </a:lnTo>
                  <a:lnTo>
                    <a:pt x="282068" y="85411"/>
                  </a:lnTo>
                  <a:lnTo>
                    <a:pt x="273454" y="61219"/>
                  </a:lnTo>
                  <a:lnTo>
                    <a:pt x="269299" y="54930"/>
                  </a:lnTo>
                  <a:close/>
                </a:path>
                <a:path w="666115" h="481965">
                  <a:moveTo>
                    <a:pt x="315369" y="106545"/>
                  </a:moveTo>
                  <a:lnTo>
                    <a:pt x="287068" y="112708"/>
                  </a:lnTo>
                  <a:lnTo>
                    <a:pt x="368795" y="112708"/>
                  </a:lnTo>
                  <a:lnTo>
                    <a:pt x="349145" y="108166"/>
                  </a:lnTo>
                  <a:lnTo>
                    <a:pt x="315369" y="106545"/>
                  </a:lnTo>
                  <a:close/>
                </a:path>
                <a:path w="666115" h="481965">
                  <a:moveTo>
                    <a:pt x="171522" y="0"/>
                  </a:moveTo>
                  <a:lnTo>
                    <a:pt x="143698" y="2423"/>
                  </a:lnTo>
                  <a:lnTo>
                    <a:pt x="113033" y="10176"/>
                  </a:lnTo>
                  <a:lnTo>
                    <a:pt x="84144" y="21838"/>
                  </a:lnTo>
                  <a:lnTo>
                    <a:pt x="61651" y="35988"/>
                  </a:lnTo>
                  <a:lnTo>
                    <a:pt x="61651" y="89976"/>
                  </a:lnTo>
                  <a:lnTo>
                    <a:pt x="83730" y="75044"/>
                  </a:lnTo>
                  <a:lnTo>
                    <a:pt x="109007" y="62864"/>
                  </a:lnTo>
                  <a:lnTo>
                    <a:pt x="137835" y="55479"/>
                  </a:lnTo>
                  <a:lnTo>
                    <a:pt x="170569" y="54930"/>
                  </a:lnTo>
                  <a:lnTo>
                    <a:pt x="269299" y="54930"/>
                  </a:lnTo>
                  <a:lnTo>
                    <a:pt x="258661" y="38826"/>
                  </a:lnTo>
                  <a:lnTo>
                    <a:pt x="241314" y="24101"/>
                  </a:lnTo>
                  <a:lnTo>
                    <a:pt x="220062" y="11952"/>
                  </a:lnTo>
                  <a:lnTo>
                    <a:pt x="196325" y="3533"/>
                  </a:lnTo>
                  <a:lnTo>
                    <a:pt x="17152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0" i="0" dirty="0">
                <a:latin typeface="Arial" panose="020B0604020202020204" pitchFamily="34" charset="0"/>
              </a:endParaRPr>
            </a:p>
          </p:txBody>
        </p:sp>
        <p:sp>
          <p:nvSpPr>
            <p:cNvPr id="25" name="object 6">
              <a:extLst>
                <a:ext uri="{FF2B5EF4-FFF2-40B4-BE49-F238E27FC236}">
                  <a16:creationId xmlns:a16="http://schemas.microsoft.com/office/drawing/2014/main" id="{7BDB78EA-079A-9A40-BC54-135190668AEE}"/>
                </a:ext>
              </a:extLst>
            </p:cNvPr>
            <p:cNvSpPr/>
            <p:nvPr/>
          </p:nvSpPr>
          <p:spPr>
            <a:xfrm>
              <a:off x="14629313" y="10632592"/>
              <a:ext cx="157073" cy="18935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="0" i="0" dirty="0">
                <a:latin typeface="Arial" panose="020B0604020202020204" pitchFamily="34" charset="0"/>
              </a:endParaRPr>
            </a:p>
          </p:txBody>
        </p:sp>
        <p:sp>
          <p:nvSpPr>
            <p:cNvPr id="26" name="object 7">
              <a:extLst>
                <a:ext uri="{FF2B5EF4-FFF2-40B4-BE49-F238E27FC236}">
                  <a16:creationId xmlns:a16="http://schemas.microsoft.com/office/drawing/2014/main" id="{7C590DD2-AFCB-9740-AB87-15A631037671}"/>
                </a:ext>
              </a:extLst>
            </p:cNvPr>
            <p:cNvSpPr/>
            <p:nvPr/>
          </p:nvSpPr>
          <p:spPr>
            <a:xfrm>
              <a:off x="15010034" y="10630043"/>
              <a:ext cx="184193" cy="184182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="0" i="0" dirty="0">
                <a:latin typeface="Arial" panose="020B0604020202020204" pitchFamily="34" charset="0"/>
              </a:endParaRPr>
            </a:p>
          </p:txBody>
        </p:sp>
        <p:sp>
          <p:nvSpPr>
            <p:cNvPr id="27" name="object 8">
              <a:extLst>
                <a:ext uri="{FF2B5EF4-FFF2-40B4-BE49-F238E27FC236}">
                  <a16:creationId xmlns:a16="http://schemas.microsoft.com/office/drawing/2014/main" id="{CC1D4290-02CA-3143-A4DB-C2AACA9940FD}"/>
                </a:ext>
              </a:extLst>
            </p:cNvPr>
            <p:cNvSpPr/>
            <p:nvPr/>
          </p:nvSpPr>
          <p:spPr>
            <a:xfrm>
              <a:off x="14819527" y="10629707"/>
              <a:ext cx="157205" cy="187317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="0" i="0" dirty="0">
                <a:latin typeface="Arial" panose="020B0604020202020204" pitchFamily="34" charset="0"/>
              </a:endParaRPr>
            </a:p>
          </p:txBody>
        </p:sp>
        <p:sp>
          <p:nvSpPr>
            <p:cNvPr id="28" name="object 9">
              <a:extLst>
                <a:ext uri="{FF2B5EF4-FFF2-40B4-BE49-F238E27FC236}">
                  <a16:creationId xmlns:a16="http://schemas.microsoft.com/office/drawing/2014/main" id="{4F65C049-097C-0242-967C-D98A160D5EF3}"/>
                </a:ext>
              </a:extLst>
            </p:cNvPr>
            <p:cNvSpPr/>
            <p:nvPr/>
          </p:nvSpPr>
          <p:spPr>
            <a:xfrm>
              <a:off x="14580069" y="10476008"/>
              <a:ext cx="666115" cy="481965"/>
            </a:xfrm>
            <a:custGeom>
              <a:avLst/>
              <a:gdLst/>
              <a:ahLst/>
              <a:cxnLst/>
              <a:rect l="l" t="t" r="r" b="b"/>
              <a:pathLst>
                <a:path w="666115" h="481965">
                  <a:moveTo>
                    <a:pt x="396939" y="178947"/>
                  </a:moveTo>
                  <a:lnTo>
                    <a:pt x="423814" y="143756"/>
                  </a:lnTo>
                  <a:lnTo>
                    <a:pt x="465241" y="113975"/>
                  </a:lnTo>
                  <a:lnTo>
                    <a:pt x="533910" y="103355"/>
                  </a:lnTo>
                  <a:lnTo>
                    <a:pt x="565868" y="109996"/>
                  </a:lnTo>
                  <a:lnTo>
                    <a:pt x="623214" y="144505"/>
                  </a:lnTo>
                  <a:lnTo>
                    <a:pt x="658788" y="203883"/>
                  </a:lnTo>
                  <a:lnTo>
                    <a:pt x="665538" y="235437"/>
                  </a:lnTo>
                  <a:lnTo>
                    <a:pt x="665413" y="268141"/>
                  </a:lnTo>
                  <a:lnTo>
                    <a:pt x="647599" y="321172"/>
                  </a:lnTo>
                  <a:lnTo>
                    <a:pt x="609844" y="362871"/>
                  </a:lnTo>
                  <a:lnTo>
                    <a:pt x="557681" y="383964"/>
                  </a:lnTo>
                  <a:lnTo>
                    <a:pt x="530171" y="386428"/>
                  </a:lnTo>
                  <a:lnTo>
                    <a:pt x="498030" y="384146"/>
                  </a:lnTo>
                  <a:lnTo>
                    <a:pt x="471484" y="377377"/>
                  </a:lnTo>
                  <a:lnTo>
                    <a:pt x="449497" y="367319"/>
                  </a:lnTo>
                  <a:lnTo>
                    <a:pt x="431032" y="355172"/>
                  </a:lnTo>
                  <a:lnTo>
                    <a:pt x="431032" y="481775"/>
                  </a:lnTo>
                  <a:lnTo>
                    <a:pt x="384311" y="481775"/>
                  </a:lnTo>
                  <a:lnTo>
                    <a:pt x="384311" y="378857"/>
                  </a:lnTo>
                  <a:lnTo>
                    <a:pt x="366427" y="386116"/>
                  </a:lnTo>
                  <a:lnTo>
                    <a:pt x="348616" y="389689"/>
                  </a:lnTo>
                  <a:lnTo>
                    <a:pt x="332077" y="390687"/>
                  </a:lnTo>
                  <a:lnTo>
                    <a:pt x="318010" y="390218"/>
                  </a:lnTo>
                  <a:lnTo>
                    <a:pt x="292635" y="385977"/>
                  </a:lnTo>
                  <a:lnTo>
                    <a:pt x="272231" y="378064"/>
                  </a:lnTo>
                  <a:lnTo>
                    <a:pt x="255141" y="368019"/>
                  </a:lnTo>
                  <a:lnTo>
                    <a:pt x="239708" y="357381"/>
                  </a:lnTo>
                  <a:lnTo>
                    <a:pt x="223357" y="370383"/>
                  </a:lnTo>
                  <a:lnTo>
                    <a:pt x="211856" y="377874"/>
                  </a:lnTo>
                  <a:lnTo>
                    <a:pt x="199757" y="382697"/>
                  </a:lnTo>
                  <a:lnTo>
                    <a:pt x="181616" y="387695"/>
                  </a:lnTo>
                  <a:lnTo>
                    <a:pt x="151183" y="393195"/>
                  </a:lnTo>
                  <a:lnTo>
                    <a:pt x="118243" y="392238"/>
                  </a:lnTo>
                  <a:lnTo>
                    <a:pt x="48384" y="357130"/>
                  </a:lnTo>
                  <a:lnTo>
                    <a:pt x="19574" y="321406"/>
                  </a:lnTo>
                  <a:lnTo>
                    <a:pt x="2742" y="278623"/>
                  </a:lnTo>
                  <a:lnTo>
                    <a:pt x="0" y="232639"/>
                  </a:lnTo>
                  <a:lnTo>
                    <a:pt x="13459" y="187308"/>
                  </a:lnTo>
                  <a:lnTo>
                    <a:pt x="45233" y="146487"/>
                  </a:lnTo>
                  <a:lnTo>
                    <a:pt x="75206" y="126030"/>
                  </a:lnTo>
                  <a:lnTo>
                    <a:pt x="112273" y="112241"/>
                  </a:lnTo>
                  <a:lnTo>
                    <a:pt x="153296" y="108300"/>
                  </a:lnTo>
                  <a:lnTo>
                    <a:pt x="195138" y="117392"/>
                  </a:lnTo>
                  <a:lnTo>
                    <a:pt x="234661" y="142697"/>
                  </a:lnTo>
                  <a:lnTo>
                    <a:pt x="235143" y="138142"/>
                  </a:lnTo>
                  <a:lnTo>
                    <a:pt x="234975" y="121231"/>
                  </a:lnTo>
                  <a:lnTo>
                    <a:pt x="230238" y="98238"/>
                  </a:lnTo>
                  <a:lnTo>
                    <a:pt x="217210" y="77840"/>
                  </a:lnTo>
                  <a:lnTo>
                    <a:pt x="196964" y="62562"/>
                  </a:lnTo>
                  <a:lnTo>
                    <a:pt x="170569" y="54930"/>
                  </a:lnTo>
                  <a:lnTo>
                    <a:pt x="137835" y="55479"/>
                  </a:lnTo>
                  <a:lnTo>
                    <a:pt x="109007" y="62864"/>
                  </a:lnTo>
                  <a:lnTo>
                    <a:pt x="83730" y="75044"/>
                  </a:lnTo>
                  <a:lnTo>
                    <a:pt x="61651" y="89976"/>
                  </a:lnTo>
                  <a:lnTo>
                    <a:pt x="61651" y="35988"/>
                  </a:lnTo>
                  <a:lnTo>
                    <a:pt x="84144" y="21838"/>
                  </a:lnTo>
                  <a:lnTo>
                    <a:pt x="113033" y="10176"/>
                  </a:lnTo>
                  <a:lnTo>
                    <a:pt x="143698" y="2423"/>
                  </a:lnTo>
                  <a:lnTo>
                    <a:pt x="171522" y="0"/>
                  </a:lnTo>
                  <a:lnTo>
                    <a:pt x="196325" y="3533"/>
                  </a:lnTo>
                  <a:lnTo>
                    <a:pt x="241314" y="24101"/>
                  </a:lnTo>
                  <a:lnTo>
                    <a:pt x="273454" y="61219"/>
                  </a:lnTo>
                  <a:lnTo>
                    <a:pt x="286081" y="104780"/>
                  </a:lnTo>
                  <a:lnTo>
                    <a:pt x="287068" y="112708"/>
                  </a:lnTo>
                  <a:lnTo>
                    <a:pt x="315369" y="106545"/>
                  </a:lnTo>
                  <a:lnTo>
                    <a:pt x="349145" y="108166"/>
                  </a:lnTo>
                  <a:lnTo>
                    <a:pt x="382033" y="115768"/>
                  </a:lnTo>
                  <a:lnTo>
                    <a:pt x="407672" y="127545"/>
                  </a:lnTo>
                  <a:lnTo>
                    <a:pt x="384238" y="170675"/>
                  </a:lnTo>
                </a:path>
              </a:pathLst>
            </a:custGeom>
            <a:ln w="7622">
              <a:solidFill>
                <a:srgbClr val="00904A"/>
              </a:solidFill>
            </a:ln>
          </p:spPr>
          <p:txBody>
            <a:bodyPr wrap="square" lIns="0" tIns="0" rIns="0" bIns="0" rtlCol="0"/>
            <a:lstStyle/>
            <a:p>
              <a:endParaRPr b="0" i="0" dirty="0">
                <a:latin typeface="Arial" panose="020B0604020202020204" pitchFamily="34" charset="0"/>
              </a:endParaRPr>
            </a:p>
          </p:txBody>
        </p:sp>
        <p:sp>
          <p:nvSpPr>
            <p:cNvPr id="29" name="object 10">
              <a:extLst>
                <a:ext uri="{FF2B5EF4-FFF2-40B4-BE49-F238E27FC236}">
                  <a16:creationId xmlns:a16="http://schemas.microsoft.com/office/drawing/2014/main" id="{7DC03A49-B61D-C443-9E8F-13C9EF76C7E0}"/>
                </a:ext>
              </a:extLst>
            </p:cNvPr>
            <p:cNvSpPr/>
            <p:nvPr/>
          </p:nvSpPr>
          <p:spPr>
            <a:xfrm>
              <a:off x="14625501" y="10628757"/>
              <a:ext cx="165167" cy="197051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="0" i="0" dirty="0">
                <a:latin typeface="Arial" panose="020B0604020202020204" pitchFamily="34" charset="0"/>
              </a:endParaRPr>
            </a:p>
          </p:txBody>
        </p:sp>
        <p:sp>
          <p:nvSpPr>
            <p:cNvPr id="30" name="object 11">
              <a:extLst>
                <a:ext uri="{FF2B5EF4-FFF2-40B4-BE49-F238E27FC236}">
                  <a16:creationId xmlns:a16="http://schemas.microsoft.com/office/drawing/2014/main" id="{C530999B-2F29-1444-95C8-6A196867946C}"/>
                </a:ext>
              </a:extLst>
            </p:cNvPr>
            <p:cNvSpPr/>
            <p:nvPr/>
          </p:nvSpPr>
          <p:spPr>
            <a:xfrm>
              <a:off x="14815715" y="10628788"/>
              <a:ext cx="165104" cy="189250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="0" i="0" dirty="0">
                <a:latin typeface="Arial" panose="020B0604020202020204" pitchFamily="34" charset="0"/>
              </a:endParaRPr>
            </a:p>
          </p:txBody>
        </p:sp>
        <p:sp>
          <p:nvSpPr>
            <p:cNvPr id="31" name="object 12">
              <a:extLst>
                <a:ext uri="{FF2B5EF4-FFF2-40B4-BE49-F238E27FC236}">
                  <a16:creationId xmlns:a16="http://schemas.microsoft.com/office/drawing/2014/main" id="{0DF244A0-4829-AC40-8B66-5A470AE0FB4C}"/>
                </a:ext>
              </a:extLst>
            </p:cNvPr>
            <p:cNvSpPr/>
            <p:nvPr/>
          </p:nvSpPr>
          <p:spPr>
            <a:xfrm>
              <a:off x="15006232" y="10626223"/>
              <a:ext cx="191805" cy="191816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="0" i="0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3B6A10F-55E1-744D-A214-EB76AF11FF19}"/>
              </a:ext>
            </a:extLst>
          </p:cNvPr>
          <p:cNvGrpSpPr/>
          <p:nvPr userDrawn="1"/>
        </p:nvGrpSpPr>
        <p:grpSpPr>
          <a:xfrm>
            <a:off x="15674423" y="10494361"/>
            <a:ext cx="622935" cy="415290"/>
            <a:chOff x="15674423" y="10494361"/>
            <a:chExt cx="622935" cy="415290"/>
          </a:xfrm>
        </p:grpSpPr>
        <p:sp>
          <p:nvSpPr>
            <p:cNvPr id="33" name="object 13">
              <a:extLst>
                <a:ext uri="{FF2B5EF4-FFF2-40B4-BE49-F238E27FC236}">
                  <a16:creationId xmlns:a16="http://schemas.microsoft.com/office/drawing/2014/main" id="{F5D864E7-E357-2242-AADE-416DF5508132}"/>
                </a:ext>
              </a:extLst>
            </p:cNvPr>
            <p:cNvSpPr/>
            <p:nvPr/>
          </p:nvSpPr>
          <p:spPr>
            <a:xfrm>
              <a:off x="15674423" y="10494361"/>
              <a:ext cx="622935" cy="415290"/>
            </a:xfrm>
            <a:custGeom>
              <a:avLst/>
              <a:gdLst/>
              <a:ahLst/>
              <a:cxnLst/>
              <a:rect l="l" t="t" r="r" b="b"/>
              <a:pathLst>
                <a:path w="622934" h="415290">
                  <a:moveTo>
                    <a:pt x="622881" y="0"/>
                  </a:moveTo>
                  <a:lnTo>
                    <a:pt x="0" y="0"/>
                  </a:lnTo>
                  <a:lnTo>
                    <a:pt x="0" y="415264"/>
                  </a:lnTo>
                  <a:lnTo>
                    <a:pt x="622881" y="415264"/>
                  </a:lnTo>
                  <a:lnTo>
                    <a:pt x="622881" y="0"/>
                  </a:lnTo>
                  <a:close/>
                </a:path>
              </a:pathLst>
            </a:custGeom>
            <a:solidFill>
              <a:srgbClr val="164194"/>
            </a:solidFill>
          </p:spPr>
          <p:txBody>
            <a:bodyPr wrap="square" lIns="0" tIns="0" rIns="0" bIns="0" rtlCol="0"/>
            <a:lstStyle/>
            <a:p>
              <a:endParaRPr b="0" i="0" dirty="0">
                <a:latin typeface="Arial" panose="020B0604020202020204" pitchFamily="34" charset="0"/>
              </a:endParaRPr>
            </a:p>
          </p:txBody>
        </p:sp>
        <p:sp>
          <p:nvSpPr>
            <p:cNvPr id="34" name="object 14">
              <a:extLst>
                <a:ext uri="{FF2B5EF4-FFF2-40B4-BE49-F238E27FC236}">
                  <a16:creationId xmlns:a16="http://schemas.microsoft.com/office/drawing/2014/main" id="{E08626E5-7435-8C41-B65D-4C5CEA70E137}"/>
                </a:ext>
              </a:extLst>
            </p:cNvPr>
            <p:cNvSpPr/>
            <p:nvPr/>
          </p:nvSpPr>
          <p:spPr>
            <a:xfrm>
              <a:off x="15964572" y="10544032"/>
              <a:ext cx="43180" cy="41275"/>
            </a:xfrm>
            <a:custGeom>
              <a:avLst/>
              <a:gdLst/>
              <a:ahLst/>
              <a:cxnLst/>
              <a:rect l="l" t="t" r="r" b="b"/>
              <a:pathLst>
                <a:path w="43180" h="41275">
                  <a:moveTo>
                    <a:pt x="21475" y="0"/>
                  </a:moveTo>
                  <a:lnTo>
                    <a:pt x="16439" y="15716"/>
                  </a:lnTo>
                  <a:lnTo>
                    <a:pt x="0" y="15695"/>
                  </a:lnTo>
                  <a:lnTo>
                    <a:pt x="13329" y="25297"/>
                  </a:lnTo>
                  <a:lnTo>
                    <a:pt x="8334" y="40805"/>
                  </a:lnTo>
                  <a:lnTo>
                    <a:pt x="21475" y="31213"/>
                  </a:lnTo>
                  <a:lnTo>
                    <a:pt x="34616" y="40805"/>
                  </a:lnTo>
                  <a:lnTo>
                    <a:pt x="29622" y="25297"/>
                  </a:lnTo>
                  <a:lnTo>
                    <a:pt x="42972" y="15695"/>
                  </a:lnTo>
                  <a:lnTo>
                    <a:pt x="26512" y="15695"/>
                  </a:lnTo>
                  <a:lnTo>
                    <a:pt x="21475" y="0"/>
                  </a:lnTo>
                  <a:close/>
                </a:path>
              </a:pathLst>
            </a:custGeom>
            <a:solidFill>
              <a:srgbClr val="FEEB17"/>
            </a:solidFill>
          </p:spPr>
          <p:txBody>
            <a:bodyPr wrap="square" lIns="0" tIns="0" rIns="0" bIns="0" rtlCol="0"/>
            <a:lstStyle/>
            <a:p>
              <a:endParaRPr b="0" i="0" dirty="0">
                <a:latin typeface="Arial" panose="020B0604020202020204" pitchFamily="34" charset="0"/>
              </a:endParaRPr>
            </a:p>
          </p:txBody>
        </p:sp>
        <p:sp>
          <p:nvSpPr>
            <p:cNvPr id="35" name="object 15">
              <a:extLst>
                <a:ext uri="{FF2B5EF4-FFF2-40B4-BE49-F238E27FC236}">
                  <a16:creationId xmlns:a16="http://schemas.microsoft.com/office/drawing/2014/main" id="{F338A348-6A36-9C4E-9294-5C2BDA87B2FA}"/>
                </a:ext>
              </a:extLst>
            </p:cNvPr>
            <p:cNvSpPr/>
            <p:nvPr/>
          </p:nvSpPr>
          <p:spPr>
            <a:xfrm>
              <a:off x="15846776" y="10562296"/>
              <a:ext cx="92738" cy="90701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="0" i="0" dirty="0">
                <a:latin typeface="Arial" panose="020B0604020202020204" pitchFamily="34" charset="0"/>
              </a:endParaRPr>
            </a:p>
          </p:txBody>
        </p:sp>
        <p:sp>
          <p:nvSpPr>
            <p:cNvPr id="36" name="object 16">
              <a:extLst>
                <a:ext uri="{FF2B5EF4-FFF2-40B4-BE49-F238E27FC236}">
                  <a16:creationId xmlns:a16="http://schemas.microsoft.com/office/drawing/2014/main" id="{8853D826-416C-E344-A7B3-5E9BFA0E13E6}"/>
                </a:ext>
              </a:extLst>
            </p:cNvPr>
            <p:cNvSpPr/>
            <p:nvPr/>
          </p:nvSpPr>
          <p:spPr>
            <a:xfrm>
              <a:off x="15828519" y="10680107"/>
              <a:ext cx="43180" cy="41275"/>
            </a:xfrm>
            <a:custGeom>
              <a:avLst/>
              <a:gdLst/>
              <a:ahLst/>
              <a:cxnLst/>
              <a:rect l="l" t="t" r="r" b="b"/>
              <a:pathLst>
                <a:path w="43180" h="41275">
                  <a:moveTo>
                    <a:pt x="21486" y="0"/>
                  </a:moveTo>
                  <a:lnTo>
                    <a:pt x="16460" y="15748"/>
                  </a:lnTo>
                  <a:lnTo>
                    <a:pt x="0" y="15716"/>
                  </a:lnTo>
                  <a:lnTo>
                    <a:pt x="13350" y="25308"/>
                  </a:lnTo>
                  <a:lnTo>
                    <a:pt x="8345" y="40815"/>
                  </a:lnTo>
                  <a:lnTo>
                    <a:pt x="21486" y="31224"/>
                  </a:lnTo>
                  <a:lnTo>
                    <a:pt x="34616" y="40815"/>
                  </a:lnTo>
                  <a:lnTo>
                    <a:pt x="29622" y="25308"/>
                  </a:lnTo>
                  <a:lnTo>
                    <a:pt x="42972" y="15716"/>
                  </a:lnTo>
                  <a:lnTo>
                    <a:pt x="26512" y="15716"/>
                  </a:lnTo>
                  <a:lnTo>
                    <a:pt x="21486" y="0"/>
                  </a:lnTo>
                  <a:close/>
                </a:path>
              </a:pathLst>
            </a:custGeom>
            <a:solidFill>
              <a:srgbClr val="FEEB17"/>
            </a:solidFill>
          </p:spPr>
          <p:txBody>
            <a:bodyPr wrap="square" lIns="0" tIns="0" rIns="0" bIns="0" rtlCol="0"/>
            <a:lstStyle/>
            <a:p>
              <a:endParaRPr b="0" i="0" dirty="0">
                <a:latin typeface="Arial" panose="020B0604020202020204" pitchFamily="34" charset="0"/>
              </a:endParaRPr>
            </a:p>
          </p:txBody>
        </p:sp>
        <p:sp>
          <p:nvSpPr>
            <p:cNvPr id="37" name="object 17">
              <a:extLst>
                <a:ext uri="{FF2B5EF4-FFF2-40B4-BE49-F238E27FC236}">
                  <a16:creationId xmlns:a16="http://schemas.microsoft.com/office/drawing/2014/main" id="{82ADA055-F251-4B47-976A-FD64237D4712}"/>
                </a:ext>
              </a:extLst>
            </p:cNvPr>
            <p:cNvSpPr/>
            <p:nvPr/>
          </p:nvSpPr>
          <p:spPr>
            <a:xfrm>
              <a:off x="15846776" y="10748252"/>
              <a:ext cx="92846" cy="90678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="0" i="0" dirty="0">
                <a:latin typeface="Arial" panose="020B0604020202020204" pitchFamily="34" charset="0"/>
              </a:endParaRPr>
            </a:p>
          </p:txBody>
        </p:sp>
        <p:sp>
          <p:nvSpPr>
            <p:cNvPr id="38" name="object 18">
              <a:extLst>
                <a:ext uri="{FF2B5EF4-FFF2-40B4-BE49-F238E27FC236}">
                  <a16:creationId xmlns:a16="http://schemas.microsoft.com/office/drawing/2014/main" id="{6B40636D-8A76-954A-93E6-7F46BD7D8949}"/>
                </a:ext>
              </a:extLst>
            </p:cNvPr>
            <p:cNvSpPr/>
            <p:nvPr/>
          </p:nvSpPr>
          <p:spPr>
            <a:xfrm>
              <a:off x="15964571" y="10816174"/>
              <a:ext cx="43180" cy="41275"/>
            </a:xfrm>
            <a:custGeom>
              <a:avLst/>
              <a:gdLst/>
              <a:ahLst/>
              <a:cxnLst/>
              <a:rect l="l" t="t" r="r" b="b"/>
              <a:pathLst>
                <a:path w="43180" h="41275">
                  <a:moveTo>
                    <a:pt x="21486" y="0"/>
                  </a:moveTo>
                  <a:lnTo>
                    <a:pt x="16460" y="15737"/>
                  </a:lnTo>
                  <a:lnTo>
                    <a:pt x="0" y="15716"/>
                  </a:lnTo>
                  <a:lnTo>
                    <a:pt x="13339" y="25308"/>
                  </a:lnTo>
                  <a:lnTo>
                    <a:pt x="8345" y="40825"/>
                  </a:lnTo>
                  <a:lnTo>
                    <a:pt x="21486" y="31224"/>
                  </a:lnTo>
                  <a:lnTo>
                    <a:pt x="34627" y="40825"/>
                  </a:lnTo>
                  <a:lnTo>
                    <a:pt x="29632" y="25308"/>
                  </a:lnTo>
                  <a:lnTo>
                    <a:pt x="42982" y="15716"/>
                  </a:lnTo>
                  <a:lnTo>
                    <a:pt x="26522" y="15716"/>
                  </a:lnTo>
                  <a:lnTo>
                    <a:pt x="21486" y="0"/>
                  </a:lnTo>
                  <a:close/>
                </a:path>
              </a:pathLst>
            </a:custGeom>
            <a:solidFill>
              <a:srgbClr val="FEEB17"/>
            </a:solidFill>
          </p:spPr>
          <p:txBody>
            <a:bodyPr wrap="square" lIns="0" tIns="0" rIns="0" bIns="0" rtlCol="0"/>
            <a:lstStyle/>
            <a:p>
              <a:endParaRPr b="0" i="0" dirty="0">
                <a:latin typeface="Arial" panose="020B0604020202020204" pitchFamily="34" charset="0"/>
              </a:endParaRPr>
            </a:p>
          </p:txBody>
        </p:sp>
        <p:sp>
          <p:nvSpPr>
            <p:cNvPr id="39" name="object 19">
              <a:extLst>
                <a:ext uri="{FF2B5EF4-FFF2-40B4-BE49-F238E27FC236}">
                  <a16:creationId xmlns:a16="http://schemas.microsoft.com/office/drawing/2014/main" id="{2E4A010A-5B02-CE4B-9137-C219EEA3F949}"/>
                </a:ext>
              </a:extLst>
            </p:cNvPr>
            <p:cNvSpPr/>
            <p:nvPr/>
          </p:nvSpPr>
          <p:spPr>
            <a:xfrm>
              <a:off x="16032512" y="10748252"/>
              <a:ext cx="92834" cy="90678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="0" i="0" dirty="0">
                <a:latin typeface="Arial" panose="020B0604020202020204" pitchFamily="34" charset="0"/>
              </a:endParaRPr>
            </a:p>
          </p:txBody>
        </p:sp>
        <p:sp>
          <p:nvSpPr>
            <p:cNvPr id="40" name="object 20">
              <a:extLst>
                <a:ext uri="{FF2B5EF4-FFF2-40B4-BE49-F238E27FC236}">
                  <a16:creationId xmlns:a16="http://schemas.microsoft.com/office/drawing/2014/main" id="{F2B2CAD1-4E54-9241-B873-65C4BBEF609D}"/>
                </a:ext>
              </a:extLst>
            </p:cNvPr>
            <p:cNvSpPr/>
            <p:nvPr/>
          </p:nvSpPr>
          <p:spPr>
            <a:xfrm>
              <a:off x="16100429" y="10679917"/>
              <a:ext cx="43180" cy="41275"/>
            </a:xfrm>
            <a:custGeom>
              <a:avLst/>
              <a:gdLst/>
              <a:ahLst/>
              <a:cxnLst/>
              <a:rect l="l" t="t" r="r" b="b"/>
              <a:pathLst>
                <a:path w="43180" h="41275">
                  <a:moveTo>
                    <a:pt x="21475" y="0"/>
                  </a:moveTo>
                  <a:lnTo>
                    <a:pt x="16449" y="15737"/>
                  </a:lnTo>
                  <a:lnTo>
                    <a:pt x="0" y="15716"/>
                  </a:lnTo>
                  <a:lnTo>
                    <a:pt x="13350" y="25308"/>
                  </a:lnTo>
                  <a:lnTo>
                    <a:pt x="8355" y="40825"/>
                  </a:lnTo>
                  <a:lnTo>
                    <a:pt x="21475" y="31213"/>
                  </a:lnTo>
                  <a:lnTo>
                    <a:pt x="34627" y="40825"/>
                  </a:lnTo>
                  <a:lnTo>
                    <a:pt x="29632" y="25308"/>
                  </a:lnTo>
                  <a:lnTo>
                    <a:pt x="42982" y="15716"/>
                  </a:lnTo>
                  <a:lnTo>
                    <a:pt x="26522" y="15716"/>
                  </a:lnTo>
                  <a:lnTo>
                    <a:pt x="21475" y="0"/>
                  </a:lnTo>
                  <a:close/>
                </a:path>
              </a:pathLst>
            </a:custGeom>
            <a:solidFill>
              <a:srgbClr val="FEEB17"/>
            </a:solidFill>
          </p:spPr>
          <p:txBody>
            <a:bodyPr wrap="square" lIns="0" tIns="0" rIns="0" bIns="0" rtlCol="0"/>
            <a:lstStyle/>
            <a:p>
              <a:endParaRPr b="0" i="0" dirty="0">
                <a:latin typeface="Arial" panose="020B0604020202020204" pitchFamily="34" charset="0"/>
              </a:endParaRPr>
            </a:p>
          </p:txBody>
        </p:sp>
        <p:sp>
          <p:nvSpPr>
            <p:cNvPr id="41" name="object 21">
              <a:extLst>
                <a:ext uri="{FF2B5EF4-FFF2-40B4-BE49-F238E27FC236}">
                  <a16:creationId xmlns:a16="http://schemas.microsoft.com/office/drawing/2014/main" id="{E1014D05-1E02-B546-AE73-BF84820DE94F}"/>
                </a:ext>
              </a:extLst>
            </p:cNvPr>
            <p:cNvSpPr/>
            <p:nvPr/>
          </p:nvSpPr>
          <p:spPr>
            <a:xfrm>
              <a:off x="16032702" y="10562309"/>
              <a:ext cx="92642" cy="90478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="0" i="0" dirty="0">
                <a:latin typeface="Arial" panose="020B0604020202020204" pitchFamily="34" charset="0"/>
              </a:endParaRPr>
            </a:p>
          </p:txBody>
        </p:sp>
      </p:grpSp>
      <p:sp>
        <p:nvSpPr>
          <p:cNvPr id="42" name="object 22">
            <a:extLst>
              <a:ext uri="{FF2B5EF4-FFF2-40B4-BE49-F238E27FC236}">
                <a16:creationId xmlns:a16="http://schemas.microsoft.com/office/drawing/2014/main" id="{5B056286-DAB4-FE4D-9598-4A3BC38133FC}"/>
              </a:ext>
            </a:extLst>
          </p:cNvPr>
          <p:cNvSpPr/>
          <p:nvPr userDrawn="1"/>
        </p:nvSpPr>
        <p:spPr>
          <a:xfrm>
            <a:off x="19271663" y="10507698"/>
            <a:ext cx="0" cy="436880"/>
          </a:xfrm>
          <a:custGeom>
            <a:avLst/>
            <a:gdLst/>
            <a:ahLst/>
            <a:cxnLst/>
            <a:rect l="l" t="t" r="r" b="b"/>
            <a:pathLst>
              <a:path h="436879">
                <a:moveTo>
                  <a:pt x="0" y="0"/>
                </a:moveTo>
                <a:lnTo>
                  <a:pt x="0" y="436730"/>
                </a:lnTo>
              </a:path>
            </a:pathLst>
          </a:custGeom>
          <a:ln w="10470">
            <a:solidFill>
              <a:srgbClr val="0094D6"/>
            </a:solidFill>
          </a:ln>
        </p:spPr>
        <p:txBody>
          <a:bodyPr wrap="square" lIns="0" tIns="0" rIns="0" bIns="0" rtlCol="0"/>
          <a:lstStyle/>
          <a:p>
            <a:endParaRPr b="0" i="0" dirty="0">
              <a:latin typeface="Arial" panose="020B0604020202020204" pitchFamily="34" charset="0"/>
            </a:endParaRPr>
          </a:p>
        </p:txBody>
      </p:sp>
      <p:sp>
        <p:nvSpPr>
          <p:cNvPr id="43" name="object 23">
            <a:extLst>
              <a:ext uri="{FF2B5EF4-FFF2-40B4-BE49-F238E27FC236}">
                <a16:creationId xmlns:a16="http://schemas.microsoft.com/office/drawing/2014/main" id="{F4CA17B8-010F-BA40-9095-8AB918A195AD}"/>
              </a:ext>
            </a:extLst>
          </p:cNvPr>
          <p:cNvSpPr/>
          <p:nvPr userDrawn="1"/>
        </p:nvSpPr>
        <p:spPr>
          <a:xfrm>
            <a:off x="16758651" y="10507698"/>
            <a:ext cx="0" cy="436880"/>
          </a:xfrm>
          <a:custGeom>
            <a:avLst/>
            <a:gdLst/>
            <a:ahLst/>
            <a:cxnLst/>
            <a:rect l="l" t="t" r="r" b="b"/>
            <a:pathLst>
              <a:path h="436879">
                <a:moveTo>
                  <a:pt x="0" y="0"/>
                </a:moveTo>
                <a:lnTo>
                  <a:pt x="0" y="436730"/>
                </a:lnTo>
              </a:path>
            </a:pathLst>
          </a:custGeom>
          <a:ln w="10470">
            <a:solidFill>
              <a:srgbClr val="0094D6"/>
            </a:solidFill>
          </a:ln>
        </p:spPr>
        <p:txBody>
          <a:bodyPr wrap="square" lIns="0" tIns="0" rIns="0" bIns="0" rtlCol="0"/>
          <a:lstStyle/>
          <a:p>
            <a:endParaRPr b="0" i="0" dirty="0">
              <a:latin typeface="Arial" panose="020B0604020202020204" pitchFamily="34" charset="0"/>
            </a:endParaRPr>
          </a:p>
        </p:txBody>
      </p:sp>
      <p:sp>
        <p:nvSpPr>
          <p:cNvPr id="44" name="object 51">
            <a:extLst>
              <a:ext uri="{FF2B5EF4-FFF2-40B4-BE49-F238E27FC236}">
                <a16:creationId xmlns:a16="http://schemas.microsoft.com/office/drawing/2014/main" id="{062DA3AF-8D9F-AD43-88AB-DD4951D4A496}"/>
              </a:ext>
            </a:extLst>
          </p:cNvPr>
          <p:cNvSpPr txBox="1"/>
          <p:nvPr userDrawn="1"/>
        </p:nvSpPr>
        <p:spPr>
          <a:xfrm>
            <a:off x="17037529" y="10558341"/>
            <a:ext cx="1920888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45"/>
              </a:lnSpc>
            </a:pPr>
            <a:r>
              <a:rPr sz="1800" b="0" i="0" spc="250" dirty="0">
                <a:solidFill>
                  <a:srgbClr val="123D61"/>
                </a:solidFill>
                <a:latin typeface="Arial" panose="020B0604020202020204" pitchFamily="34" charset="0"/>
                <a:cs typeface="Arial"/>
              </a:rPr>
              <a:t>ww</a:t>
            </a:r>
            <a:r>
              <a:rPr sz="1800" b="0" i="0" spc="114" dirty="0">
                <a:solidFill>
                  <a:srgbClr val="123D61"/>
                </a:solidFill>
                <a:latin typeface="Arial" panose="020B0604020202020204" pitchFamily="34" charset="0"/>
                <a:cs typeface="Arial"/>
              </a:rPr>
              <a:t>w</a:t>
            </a:r>
            <a:r>
              <a:rPr sz="1800" b="0" i="0" spc="-40" dirty="0">
                <a:solidFill>
                  <a:srgbClr val="123D61"/>
                </a:solidFill>
                <a:latin typeface="Arial" panose="020B0604020202020204" pitchFamily="34" charset="0"/>
                <a:cs typeface="Arial"/>
              </a:rPr>
              <a:t>.</a:t>
            </a:r>
            <a:r>
              <a:rPr sz="1800" b="0" i="0" spc="110" dirty="0">
                <a:solidFill>
                  <a:srgbClr val="123D61"/>
                </a:solidFill>
                <a:latin typeface="Arial" panose="020B0604020202020204" pitchFamily="34" charset="0"/>
                <a:cs typeface="Arial"/>
              </a:rPr>
              <a:t>clims</a:t>
            </a:r>
            <a:r>
              <a:rPr sz="1800" b="0" i="0" spc="140" dirty="0">
                <a:solidFill>
                  <a:srgbClr val="123D61"/>
                </a:solidFill>
                <a:latin typeface="Arial" panose="020B0604020202020204" pitchFamily="34" charset="0"/>
                <a:cs typeface="Arial"/>
              </a:rPr>
              <a:t>a</a:t>
            </a:r>
            <a:r>
              <a:rPr sz="1800" b="0" i="0" spc="-40" dirty="0">
                <a:solidFill>
                  <a:srgbClr val="123D61"/>
                </a:solidFill>
                <a:latin typeface="Arial" panose="020B0604020202020204" pitchFamily="34" charset="0"/>
                <a:cs typeface="Arial"/>
              </a:rPr>
              <a:t>.</a:t>
            </a:r>
            <a:r>
              <a:rPr sz="1800" b="0" i="0" spc="145" dirty="0">
                <a:solidFill>
                  <a:srgbClr val="123D61"/>
                </a:solidFill>
                <a:latin typeface="Arial" panose="020B0604020202020204" pitchFamily="34" charset="0"/>
                <a:cs typeface="Arial"/>
              </a:rPr>
              <a:t>o</a:t>
            </a:r>
            <a:r>
              <a:rPr sz="1800" b="0" i="0" spc="45" dirty="0">
                <a:solidFill>
                  <a:srgbClr val="123D61"/>
                </a:solidFill>
                <a:latin typeface="Arial" panose="020B0604020202020204" pitchFamily="34" charset="0"/>
                <a:cs typeface="Arial"/>
              </a:rPr>
              <a:t>r</a:t>
            </a:r>
            <a:r>
              <a:rPr sz="1800" b="0" i="0" spc="-25" dirty="0">
                <a:solidFill>
                  <a:srgbClr val="123D61"/>
                </a:solidFill>
                <a:latin typeface="Arial" panose="020B0604020202020204" pitchFamily="34" charset="0"/>
                <a:cs typeface="Arial"/>
              </a:rPr>
              <a:t>g</a:t>
            </a:r>
            <a:endParaRPr sz="1800" b="0" i="0" dirty="0">
              <a:latin typeface="Arial" panose="020B0604020202020204" pitchFamily="34" charset="0"/>
              <a:cs typeface="Arial"/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5373A558-D201-F44C-8DFF-AFBBA2FCADC9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6385" y="-269401"/>
            <a:ext cx="8268716" cy="8185404"/>
          </a:xfrm>
          <a:prstGeom prst="rect">
            <a:avLst/>
          </a:prstGeom>
        </p:spPr>
      </p:pic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48291D4E-24D4-C544-ABF8-572E7781DCD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432049" y="2835275"/>
            <a:ext cx="1393200" cy="1440000"/>
          </a:xfrm>
        </p:spPr>
        <p:txBody>
          <a:bodyPr/>
          <a:lstStyle>
            <a:lvl1pPr>
              <a:defRPr sz="8150"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defRPr b="0" i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defRPr b="0" i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defRPr b="0" i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defRPr b="0" i="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MU" dirty="0"/>
          </a:p>
        </p:txBody>
      </p:sp>
      <p:sp>
        <p:nvSpPr>
          <p:cNvPr id="48" name="Text Placeholder 46">
            <a:extLst>
              <a:ext uri="{FF2B5EF4-FFF2-40B4-BE49-F238E27FC236}">
                <a16:creationId xmlns:a16="http://schemas.microsoft.com/office/drawing/2014/main" id="{48778DCB-03D4-6C4F-B800-8EF93E9C50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07069" y="3074379"/>
            <a:ext cx="9473000" cy="3139321"/>
          </a:xfrm>
        </p:spPr>
        <p:txBody>
          <a:bodyPr/>
          <a:lstStyle>
            <a:lvl1pPr>
              <a:defRPr sz="6600" b="1" i="0">
                <a:solidFill>
                  <a:schemeClr val="bg1"/>
                </a:solidFill>
                <a:latin typeface="Arial Black" panose="020B0604020202020204" pitchFamily="34" charset="0"/>
              </a:defRPr>
            </a:lvl1pPr>
            <a:lvl2pPr>
              <a:defRPr b="0" i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defRPr b="0" i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defRPr b="0" i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defRPr b="0" i="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MU" dirty="0"/>
          </a:p>
        </p:txBody>
      </p:sp>
    </p:spTree>
    <p:extLst>
      <p:ext uri="{BB962C8B-B14F-4D97-AF65-F5344CB8AC3E}">
        <p14:creationId xmlns:p14="http://schemas.microsoft.com/office/powerpoint/2010/main" val="25935653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42" userDrawn="1">
          <p15:clr>
            <a:srgbClr val="FBAE40"/>
          </p15:clr>
        </p15:guide>
        <p15:guide id="2" pos="321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 - Introduction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icture Placeholder 50">
            <a:extLst>
              <a:ext uri="{FF2B5EF4-FFF2-40B4-BE49-F238E27FC236}">
                <a16:creationId xmlns:a16="http://schemas.microsoft.com/office/drawing/2014/main" id="{DC137B7E-14F2-0F42-A8E5-332F92A8A06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4678588" y="1543064"/>
            <a:ext cx="5425511" cy="8640289"/>
          </a:xfrm>
        </p:spPr>
        <p:txBody>
          <a:bodyPr/>
          <a:lstStyle/>
          <a:p>
            <a:endParaRPr lang="en-MU"/>
          </a:p>
        </p:txBody>
      </p:sp>
      <p:sp>
        <p:nvSpPr>
          <p:cNvPr id="59" name="object 3">
            <a:extLst>
              <a:ext uri="{FF2B5EF4-FFF2-40B4-BE49-F238E27FC236}">
                <a16:creationId xmlns:a16="http://schemas.microsoft.com/office/drawing/2014/main" id="{7F5B3CE6-F831-1947-BD7E-35C4CE14471F}"/>
              </a:ext>
            </a:extLst>
          </p:cNvPr>
          <p:cNvSpPr>
            <a:spLocks noChangeAspect="1"/>
          </p:cNvSpPr>
          <p:nvPr userDrawn="1"/>
        </p:nvSpPr>
        <p:spPr>
          <a:xfrm>
            <a:off x="-100520" y="9556023"/>
            <a:ext cx="20305140" cy="17733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0" i="0" dirty="0">
              <a:latin typeface="Arial" panose="020B0604020202020204" pitchFamily="34" charset="0"/>
            </a:endParaRPr>
          </a:p>
        </p:txBody>
      </p:sp>
      <p:sp>
        <p:nvSpPr>
          <p:cNvPr id="60" name="object 4">
            <a:extLst>
              <a:ext uri="{FF2B5EF4-FFF2-40B4-BE49-F238E27FC236}">
                <a16:creationId xmlns:a16="http://schemas.microsoft.com/office/drawing/2014/main" id="{80DFF36F-113F-4E42-BBCF-78580E0091BA}"/>
              </a:ext>
            </a:extLst>
          </p:cNvPr>
          <p:cNvSpPr/>
          <p:nvPr userDrawn="1"/>
        </p:nvSpPr>
        <p:spPr>
          <a:xfrm>
            <a:off x="461728" y="10214150"/>
            <a:ext cx="3063913" cy="70809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0" i="0" dirty="0">
              <a:latin typeface="Arial" panose="020B0604020202020204" pitchFamily="34" charset="0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63A59BB0-8191-D848-8B72-A02DB4A509FB}"/>
              </a:ext>
            </a:extLst>
          </p:cNvPr>
          <p:cNvGrpSpPr/>
          <p:nvPr userDrawn="1"/>
        </p:nvGrpSpPr>
        <p:grpSpPr>
          <a:xfrm>
            <a:off x="14580069" y="10476008"/>
            <a:ext cx="666115" cy="481965"/>
            <a:chOff x="14580069" y="10476008"/>
            <a:chExt cx="666115" cy="481965"/>
          </a:xfrm>
        </p:grpSpPr>
        <p:sp>
          <p:nvSpPr>
            <p:cNvPr id="62" name="object 5">
              <a:extLst>
                <a:ext uri="{FF2B5EF4-FFF2-40B4-BE49-F238E27FC236}">
                  <a16:creationId xmlns:a16="http://schemas.microsoft.com/office/drawing/2014/main" id="{D2882C22-13E3-7F44-8E41-0104C27B0C54}"/>
                </a:ext>
              </a:extLst>
            </p:cNvPr>
            <p:cNvSpPr/>
            <p:nvPr/>
          </p:nvSpPr>
          <p:spPr>
            <a:xfrm>
              <a:off x="14580069" y="10476008"/>
              <a:ext cx="666115" cy="481965"/>
            </a:xfrm>
            <a:custGeom>
              <a:avLst/>
              <a:gdLst/>
              <a:ahLst/>
              <a:cxnLst/>
              <a:rect l="l" t="t" r="r" b="b"/>
              <a:pathLst>
                <a:path w="666115" h="481965">
                  <a:moveTo>
                    <a:pt x="431032" y="378857"/>
                  </a:moveTo>
                  <a:lnTo>
                    <a:pt x="384311" y="378857"/>
                  </a:lnTo>
                  <a:lnTo>
                    <a:pt x="384311" y="481775"/>
                  </a:lnTo>
                  <a:lnTo>
                    <a:pt x="431032" y="481775"/>
                  </a:lnTo>
                  <a:lnTo>
                    <a:pt x="431032" y="378857"/>
                  </a:lnTo>
                  <a:close/>
                </a:path>
                <a:path w="666115" h="481965">
                  <a:moveTo>
                    <a:pt x="153296" y="108300"/>
                  </a:moveTo>
                  <a:lnTo>
                    <a:pt x="112273" y="112241"/>
                  </a:lnTo>
                  <a:lnTo>
                    <a:pt x="75206" y="126030"/>
                  </a:lnTo>
                  <a:lnTo>
                    <a:pt x="13459" y="187308"/>
                  </a:lnTo>
                  <a:lnTo>
                    <a:pt x="0" y="232639"/>
                  </a:lnTo>
                  <a:lnTo>
                    <a:pt x="2742" y="278623"/>
                  </a:lnTo>
                  <a:lnTo>
                    <a:pt x="19574" y="321406"/>
                  </a:lnTo>
                  <a:lnTo>
                    <a:pt x="48384" y="357130"/>
                  </a:lnTo>
                  <a:lnTo>
                    <a:pt x="83682" y="381367"/>
                  </a:lnTo>
                  <a:lnTo>
                    <a:pt x="151183" y="393195"/>
                  </a:lnTo>
                  <a:lnTo>
                    <a:pt x="181616" y="387695"/>
                  </a:lnTo>
                  <a:lnTo>
                    <a:pt x="199757" y="382697"/>
                  </a:lnTo>
                  <a:lnTo>
                    <a:pt x="211856" y="377874"/>
                  </a:lnTo>
                  <a:lnTo>
                    <a:pt x="223357" y="370383"/>
                  </a:lnTo>
                  <a:lnTo>
                    <a:pt x="239708" y="357381"/>
                  </a:lnTo>
                  <a:lnTo>
                    <a:pt x="431032" y="357381"/>
                  </a:lnTo>
                  <a:lnTo>
                    <a:pt x="431032" y="355172"/>
                  </a:lnTo>
                  <a:lnTo>
                    <a:pt x="618276" y="355172"/>
                  </a:lnTo>
                  <a:lnTo>
                    <a:pt x="632461" y="342219"/>
                  </a:lnTo>
                  <a:lnTo>
                    <a:pt x="647599" y="321172"/>
                  </a:lnTo>
                  <a:lnTo>
                    <a:pt x="659008" y="296599"/>
                  </a:lnTo>
                  <a:lnTo>
                    <a:pt x="665413" y="268141"/>
                  </a:lnTo>
                  <a:lnTo>
                    <a:pt x="665538" y="235437"/>
                  </a:lnTo>
                  <a:lnTo>
                    <a:pt x="658788" y="203883"/>
                  </a:lnTo>
                  <a:lnTo>
                    <a:pt x="647517" y="178947"/>
                  </a:lnTo>
                  <a:lnTo>
                    <a:pt x="396939" y="178947"/>
                  </a:lnTo>
                  <a:lnTo>
                    <a:pt x="384238" y="170675"/>
                  </a:lnTo>
                  <a:lnTo>
                    <a:pt x="399439" y="142697"/>
                  </a:lnTo>
                  <a:lnTo>
                    <a:pt x="234661" y="142697"/>
                  </a:lnTo>
                  <a:lnTo>
                    <a:pt x="195138" y="117392"/>
                  </a:lnTo>
                  <a:lnTo>
                    <a:pt x="153296" y="108300"/>
                  </a:lnTo>
                  <a:close/>
                </a:path>
                <a:path w="666115" h="481965">
                  <a:moveTo>
                    <a:pt x="431032" y="357381"/>
                  </a:moveTo>
                  <a:lnTo>
                    <a:pt x="239708" y="357381"/>
                  </a:lnTo>
                  <a:lnTo>
                    <a:pt x="255141" y="368019"/>
                  </a:lnTo>
                  <a:lnTo>
                    <a:pt x="272231" y="378064"/>
                  </a:lnTo>
                  <a:lnTo>
                    <a:pt x="292635" y="385977"/>
                  </a:lnTo>
                  <a:lnTo>
                    <a:pt x="318010" y="390218"/>
                  </a:lnTo>
                  <a:lnTo>
                    <a:pt x="332077" y="390687"/>
                  </a:lnTo>
                  <a:lnTo>
                    <a:pt x="348616" y="389689"/>
                  </a:lnTo>
                  <a:lnTo>
                    <a:pt x="366427" y="386116"/>
                  </a:lnTo>
                  <a:lnTo>
                    <a:pt x="384311" y="378857"/>
                  </a:lnTo>
                  <a:lnTo>
                    <a:pt x="431032" y="378857"/>
                  </a:lnTo>
                  <a:lnTo>
                    <a:pt x="431032" y="357381"/>
                  </a:lnTo>
                  <a:close/>
                </a:path>
                <a:path w="666115" h="481965">
                  <a:moveTo>
                    <a:pt x="618276" y="355172"/>
                  </a:moveTo>
                  <a:lnTo>
                    <a:pt x="431032" y="355172"/>
                  </a:lnTo>
                  <a:lnTo>
                    <a:pt x="449497" y="367319"/>
                  </a:lnTo>
                  <a:lnTo>
                    <a:pt x="471484" y="377377"/>
                  </a:lnTo>
                  <a:lnTo>
                    <a:pt x="498030" y="384146"/>
                  </a:lnTo>
                  <a:lnTo>
                    <a:pt x="530171" y="386428"/>
                  </a:lnTo>
                  <a:lnTo>
                    <a:pt x="557681" y="383964"/>
                  </a:lnTo>
                  <a:lnTo>
                    <a:pt x="584579" y="376449"/>
                  </a:lnTo>
                  <a:lnTo>
                    <a:pt x="609844" y="362871"/>
                  </a:lnTo>
                  <a:lnTo>
                    <a:pt x="618276" y="355172"/>
                  </a:lnTo>
                  <a:close/>
                </a:path>
                <a:path w="666115" h="481965">
                  <a:moveTo>
                    <a:pt x="533910" y="103355"/>
                  </a:moveTo>
                  <a:lnTo>
                    <a:pt x="465241" y="113975"/>
                  </a:lnTo>
                  <a:lnTo>
                    <a:pt x="423814" y="143756"/>
                  </a:lnTo>
                  <a:lnTo>
                    <a:pt x="396939" y="178947"/>
                  </a:lnTo>
                  <a:lnTo>
                    <a:pt x="647517" y="178947"/>
                  </a:lnTo>
                  <a:lnTo>
                    <a:pt x="623214" y="144505"/>
                  </a:lnTo>
                  <a:lnTo>
                    <a:pt x="565868" y="109996"/>
                  </a:lnTo>
                  <a:lnTo>
                    <a:pt x="533910" y="103355"/>
                  </a:lnTo>
                  <a:close/>
                </a:path>
                <a:path w="666115" h="481965">
                  <a:moveTo>
                    <a:pt x="269299" y="54930"/>
                  </a:moveTo>
                  <a:lnTo>
                    <a:pt x="170569" y="54930"/>
                  </a:lnTo>
                  <a:lnTo>
                    <a:pt x="196964" y="62562"/>
                  </a:lnTo>
                  <a:lnTo>
                    <a:pt x="217210" y="77840"/>
                  </a:lnTo>
                  <a:lnTo>
                    <a:pt x="230238" y="98238"/>
                  </a:lnTo>
                  <a:lnTo>
                    <a:pt x="234975" y="121231"/>
                  </a:lnTo>
                  <a:lnTo>
                    <a:pt x="235143" y="138142"/>
                  </a:lnTo>
                  <a:lnTo>
                    <a:pt x="234661" y="142697"/>
                  </a:lnTo>
                  <a:lnTo>
                    <a:pt x="399439" y="142697"/>
                  </a:lnTo>
                  <a:lnTo>
                    <a:pt x="407672" y="127545"/>
                  </a:lnTo>
                  <a:lnTo>
                    <a:pt x="382033" y="115768"/>
                  </a:lnTo>
                  <a:lnTo>
                    <a:pt x="368795" y="112708"/>
                  </a:lnTo>
                  <a:lnTo>
                    <a:pt x="287068" y="112708"/>
                  </a:lnTo>
                  <a:lnTo>
                    <a:pt x="286081" y="104780"/>
                  </a:lnTo>
                  <a:lnTo>
                    <a:pt x="282068" y="85411"/>
                  </a:lnTo>
                  <a:lnTo>
                    <a:pt x="273454" y="61219"/>
                  </a:lnTo>
                  <a:lnTo>
                    <a:pt x="269299" y="54930"/>
                  </a:lnTo>
                  <a:close/>
                </a:path>
                <a:path w="666115" h="481965">
                  <a:moveTo>
                    <a:pt x="315369" y="106545"/>
                  </a:moveTo>
                  <a:lnTo>
                    <a:pt x="287068" y="112708"/>
                  </a:lnTo>
                  <a:lnTo>
                    <a:pt x="368795" y="112708"/>
                  </a:lnTo>
                  <a:lnTo>
                    <a:pt x="349145" y="108166"/>
                  </a:lnTo>
                  <a:lnTo>
                    <a:pt x="315369" y="106545"/>
                  </a:lnTo>
                  <a:close/>
                </a:path>
                <a:path w="666115" h="481965">
                  <a:moveTo>
                    <a:pt x="171522" y="0"/>
                  </a:moveTo>
                  <a:lnTo>
                    <a:pt x="143698" y="2423"/>
                  </a:lnTo>
                  <a:lnTo>
                    <a:pt x="113033" y="10176"/>
                  </a:lnTo>
                  <a:lnTo>
                    <a:pt x="84144" y="21838"/>
                  </a:lnTo>
                  <a:lnTo>
                    <a:pt x="61651" y="35988"/>
                  </a:lnTo>
                  <a:lnTo>
                    <a:pt x="61651" y="89976"/>
                  </a:lnTo>
                  <a:lnTo>
                    <a:pt x="83730" y="75044"/>
                  </a:lnTo>
                  <a:lnTo>
                    <a:pt x="109007" y="62864"/>
                  </a:lnTo>
                  <a:lnTo>
                    <a:pt x="137835" y="55479"/>
                  </a:lnTo>
                  <a:lnTo>
                    <a:pt x="170569" y="54930"/>
                  </a:lnTo>
                  <a:lnTo>
                    <a:pt x="269299" y="54930"/>
                  </a:lnTo>
                  <a:lnTo>
                    <a:pt x="258661" y="38826"/>
                  </a:lnTo>
                  <a:lnTo>
                    <a:pt x="241314" y="24101"/>
                  </a:lnTo>
                  <a:lnTo>
                    <a:pt x="220062" y="11952"/>
                  </a:lnTo>
                  <a:lnTo>
                    <a:pt x="196325" y="3533"/>
                  </a:lnTo>
                  <a:lnTo>
                    <a:pt x="17152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0" i="0" dirty="0">
                <a:latin typeface="Arial" panose="020B0604020202020204" pitchFamily="34" charset="0"/>
              </a:endParaRPr>
            </a:p>
          </p:txBody>
        </p:sp>
        <p:sp>
          <p:nvSpPr>
            <p:cNvPr id="63" name="object 6">
              <a:extLst>
                <a:ext uri="{FF2B5EF4-FFF2-40B4-BE49-F238E27FC236}">
                  <a16:creationId xmlns:a16="http://schemas.microsoft.com/office/drawing/2014/main" id="{918AFB66-BA96-CC45-ADA8-9E7E76D845DA}"/>
                </a:ext>
              </a:extLst>
            </p:cNvPr>
            <p:cNvSpPr/>
            <p:nvPr/>
          </p:nvSpPr>
          <p:spPr>
            <a:xfrm>
              <a:off x="14629313" y="10632592"/>
              <a:ext cx="157073" cy="18935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="0" i="0" dirty="0">
                <a:latin typeface="Arial" panose="020B0604020202020204" pitchFamily="34" charset="0"/>
              </a:endParaRPr>
            </a:p>
          </p:txBody>
        </p:sp>
        <p:sp>
          <p:nvSpPr>
            <p:cNvPr id="64" name="object 7">
              <a:extLst>
                <a:ext uri="{FF2B5EF4-FFF2-40B4-BE49-F238E27FC236}">
                  <a16:creationId xmlns:a16="http://schemas.microsoft.com/office/drawing/2014/main" id="{86B614AC-BDDC-3447-958B-9F8D3C609C56}"/>
                </a:ext>
              </a:extLst>
            </p:cNvPr>
            <p:cNvSpPr/>
            <p:nvPr/>
          </p:nvSpPr>
          <p:spPr>
            <a:xfrm>
              <a:off x="15010034" y="10630043"/>
              <a:ext cx="184193" cy="18418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="0" i="0" dirty="0">
                <a:latin typeface="Arial" panose="020B0604020202020204" pitchFamily="34" charset="0"/>
              </a:endParaRPr>
            </a:p>
          </p:txBody>
        </p:sp>
        <p:sp>
          <p:nvSpPr>
            <p:cNvPr id="65" name="object 8">
              <a:extLst>
                <a:ext uri="{FF2B5EF4-FFF2-40B4-BE49-F238E27FC236}">
                  <a16:creationId xmlns:a16="http://schemas.microsoft.com/office/drawing/2014/main" id="{DC45FA80-FAFD-BF48-A54C-D586D7FA47F2}"/>
                </a:ext>
              </a:extLst>
            </p:cNvPr>
            <p:cNvSpPr/>
            <p:nvPr/>
          </p:nvSpPr>
          <p:spPr>
            <a:xfrm>
              <a:off x="14819527" y="10629707"/>
              <a:ext cx="157205" cy="18731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="0" i="0" dirty="0">
                <a:latin typeface="Arial" panose="020B0604020202020204" pitchFamily="34" charset="0"/>
              </a:endParaRPr>
            </a:p>
          </p:txBody>
        </p:sp>
        <p:sp>
          <p:nvSpPr>
            <p:cNvPr id="66" name="object 9">
              <a:extLst>
                <a:ext uri="{FF2B5EF4-FFF2-40B4-BE49-F238E27FC236}">
                  <a16:creationId xmlns:a16="http://schemas.microsoft.com/office/drawing/2014/main" id="{F3BFDEC3-E565-5A44-9782-DF22A412C7B1}"/>
                </a:ext>
              </a:extLst>
            </p:cNvPr>
            <p:cNvSpPr/>
            <p:nvPr/>
          </p:nvSpPr>
          <p:spPr>
            <a:xfrm>
              <a:off x="14580069" y="10476008"/>
              <a:ext cx="666115" cy="481965"/>
            </a:xfrm>
            <a:custGeom>
              <a:avLst/>
              <a:gdLst/>
              <a:ahLst/>
              <a:cxnLst/>
              <a:rect l="l" t="t" r="r" b="b"/>
              <a:pathLst>
                <a:path w="666115" h="481965">
                  <a:moveTo>
                    <a:pt x="396939" y="178947"/>
                  </a:moveTo>
                  <a:lnTo>
                    <a:pt x="423814" y="143756"/>
                  </a:lnTo>
                  <a:lnTo>
                    <a:pt x="465241" y="113975"/>
                  </a:lnTo>
                  <a:lnTo>
                    <a:pt x="533910" y="103355"/>
                  </a:lnTo>
                  <a:lnTo>
                    <a:pt x="565868" y="109996"/>
                  </a:lnTo>
                  <a:lnTo>
                    <a:pt x="623214" y="144505"/>
                  </a:lnTo>
                  <a:lnTo>
                    <a:pt x="658788" y="203883"/>
                  </a:lnTo>
                  <a:lnTo>
                    <a:pt x="665538" y="235437"/>
                  </a:lnTo>
                  <a:lnTo>
                    <a:pt x="665413" y="268141"/>
                  </a:lnTo>
                  <a:lnTo>
                    <a:pt x="647599" y="321172"/>
                  </a:lnTo>
                  <a:lnTo>
                    <a:pt x="609844" y="362871"/>
                  </a:lnTo>
                  <a:lnTo>
                    <a:pt x="557681" y="383964"/>
                  </a:lnTo>
                  <a:lnTo>
                    <a:pt x="530171" y="386428"/>
                  </a:lnTo>
                  <a:lnTo>
                    <a:pt x="498030" y="384146"/>
                  </a:lnTo>
                  <a:lnTo>
                    <a:pt x="471484" y="377377"/>
                  </a:lnTo>
                  <a:lnTo>
                    <a:pt x="449497" y="367319"/>
                  </a:lnTo>
                  <a:lnTo>
                    <a:pt x="431032" y="355172"/>
                  </a:lnTo>
                  <a:lnTo>
                    <a:pt x="431032" y="481775"/>
                  </a:lnTo>
                  <a:lnTo>
                    <a:pt x="384311" y="481775"/>
                  </a:lnTo>
                  <a:lnTo>
                    <a:pt x="384311" y="378857"/>
                  </a:lnTo>
                  <a:lnTo>
                    <a:pt x="366427" y="386116"/>
                  </a:lnTo>
                  <a:lnTo>
                    <a:pt x="348616" y="389689"/>
                  </a:lnTo>
                  <a:lnTo>
                    <a:pt x="332077" y="390687"/>
                  </a:lnTo>
                  <a:lnTo>
                    <a:pt x="318010" y="390218"/>
                  </a:lnTo>
                  <a:lnTo>
                    <a:pt x="292635" y="385977"/>
                  </a:lnTo>
                  <a:lnTo>
                    <a:pt x="272231" y="378064"/>
                  </a:lnTo>
                  <a:lnTo>
                    <a:pt x="255141" y="368019"/>
                  </a:lnTo>
                  <a:lnTo>
                    <a:pt x="239708" y="357381"/>
                  </a:lnTo>
                  <a:lnTo>
                    <a:pt x="223357" y="370383"/>
                  </a:lnTo>
                  <a:lnTo>
                    <a:pt x="211856" y="377874"/>
                  </a:lnTo>
                  <a:lnTo>
                    <a:pt x="199757" y="382697"/>
                  </a:lnTo>
                  <a:lnTo>
                    <a:pt x="181616" y="387695"/>
                  </a:lnTo>
                  <a:lnTo>
                    <a:pt x="151183" y="393195"/>
                  </a:lnTo>
                  <a:lnTo>
                    <a:pt x="118243" y="392238"/>
                  </a:lnTo>
                  <a:lnTo>
                    <a:pt x="48384" y="357130"/>
                  </a:lnTo>
                  <a:lnTo>
                    <a:pt x="19574" y="321406"/>
                  </a:lnTo>
                  <a:lnTo>
                    <a:pt x="2742" y="278623"/>
                  </a:lnTo>
                  <a:lnTo>
                    <a:pt x="0" y="232639"/>
                  </a:lnTo>
                  <a:lnTo>
                    <a:pt x="13459" y="187308"/>
                  </a:lnTo>
                  <a:lnTo>
                    <a:pt x="45233" y="146487"/>
                  </a:lnTo>
                  <a:lnTo>
                    <a:pt x="75206" y="126030"/>
                  </a:lnTo>
                  <a:lnTo>
                    <a:pt x="112273" y="112241"/>
                  </a:lnTo>
                  <a:lnTo>
                    <a:pt x="153296" y="108300"/>
                  </a:lnTo>
                  <a:lnTo>
                    <a:pt x="195138" y="117392"/>
                  </a:lnTo>
                  <a:lnTo>
                    <a:pt x="234661" y="142697"/>
                  </a:lnTo>
                  <a:lnTo>
                    <a:pt x="235143" y="138142"/>
                  </a:lnTo>
                  <a:lnTo>
                    <a:pt x="234975" y="121231"/>
                  </a:lnTo>
                  <a:lnTo>
                    <a:pt x="230238" y="98238"/>
                  </a:lnTo>
                  <a:lnTo>
                    <a:pt x="217210" y="77840"/>
                  </a:lnTo>
                  <a:lnTo>
                    <a:pt x="196964" y="62562"/>
                  </a:lnTo>
                  <a:lnTo>
                    <a:pt x="170569" y="54930"/>
                  </a:lnTo>
                  <a:lnTo>
                    <a:pt x="137835" y="55479"/>
                  </a:lnTo>
                  <a:lnTo>
                    <a:pt x="109007" y="62864"/>
                  </a:lnTo>
                  <a:lnTo>
                    <a:pt x="83730" y="75044"/>
                  </a:lnTo>
                  <a:lnTo>
                    <a:pt x="61651" y="89976"/>
                  </a:lnTo>
                  <a:lnTo>
                    <a:pt x="61651" y="35988"/>
                  </a:lnTo>
                  <a:lnTo>
                    <a:pt x="84144" y="21838"/>
                  </a:lnTo>
                  <a:lnTo>
                    <a:pt x="113033" y="10176"/>
                  </a:lnTo>
                  <a:lnTo>
                    <a:pt x="143698" y="2423"/>
                  </a:lnTo>
                  <a:lnTo>
                    <a:pt x="171522" y="0"/>
                  </a:lnTo>
                  <a:lnTo>
                    <a:pt x="196325" y="3533"/>
                  </a:lnTo>
                  <a:lnTo>
                    <a:pt x="241314" y="24101"/>
                  </a:lnTo>
                  <a:lnTo>
                    <a:pt x="273454" y="61219"/>
                  </a:lnTo>
                  <a:lnTo>
                    <a:pt x="286081" y="104780"/>
                  </a:lnTo>
                  <a:lnTo>
                    <a:pt x="287068" y="112708"/>
                  </a:lnTo>
                  <a:lnTo>
                    <a:pt x="315369" y="106545"/>
                  </a:lnTo>
                  <a:lnTo>
                    <a:pt x="349145" y="108166"/>
                  </a:lnTo>
                  <a:lnTo>
                    <a:pt x="382033" y="115768"/>
                  </a:lnTo>
                  <a:lnTo>
                    <a:pt x="407672" y="127545"/>
                  </a:lnTo>
                  <a:lnTo>
                    <a:pt x="384238" y="170675"/>
                  </a:lnTo>
                </a:path>
              </a:pathLst>
            </a:custGeom>
            <a:ln w="7622">
              <a:solidFill>
                <a:srgbClr val="00904A"/>
              </a:solidFill>
            </a:ln>
          </p:spPr>
          <p:txBody>
            <a:bodyPr wrap="square" lIns="0" tIns="0" rIns="0" bIns="0" rtlCol="0"/>
            <a:lstStyle/>
            <a:p>
              <a:endParaRPr b="0" i="0" dirty="0">
                <a:latin typeface="Arial" panose="020B0604020202020204" pitchFamily="34" charset="0"/>
              </a:endParaRPr>
            </a:p>
          </p:txBody>
        </p:sp>
        <p:sp>
          <p:nvSpPr>
            <p:cNvPr id="67" name="object 10">
              <a:extLst>
                <a:ext uri="{FF2B5EF4-FFF2-40B4-BE49-F238E27FC236}">
                  <a16:creationId xmlns:a16="http://schemas.microsoft.com/office/drawing/2014/main" id="{004DF52C-8597-5546-8263-A0DF763FE8F3}"/>
                </a:ext>
              </a:extLst>
            </p:cNvPr>
            <p:cNvSpPr/>
            <p:nvPr/>
          </p:nvSpPr>
          <p:spPr>
            <a:xfrm>
              <a:off x="14625501" y="10628757"/>
              <a:ext cx="165167" cy="19705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="0" i="0" dirty="0">
                <a:latin typeface="Arial" panose="020B0604020202020204" pitchFamily="34" charset="0"/>
              </a:endParaRPr>
            </a:p>
          </p:txBody>
        </p:sp>
        <p:sp>
          <p:nvSpPr>
            <p:cNvPr id="68" name="object 11">
              <a:extLst>
                <a:ext uri="{FF2B5EF4-FFF2-40B4-BE49-F238E27FC236}">
                  <a16:creationId xmlns:a16="http://schemas.microsoft.com/office/drawing/2014/main" id="{5514F4BF-AD8D-FC49-B00E-2DA856576CA5}"/>
                </a:ext>
              </a:extLst>
            </p:cNvPr>
            <p:cNvSpPr/>
            <p:nvPr/>
          </p:nvSpPr>
          <p:spPr>
            <a:xfrm>
              <a:off x="14815715" y="10628788"/>
              <a:ext cx="165104" cy="18925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="0" i="0" dirty="0">
                <a:latin typeface="Arial" panose="020B0604020202020204" pitchFamily="34" charset="0"/>
              </a:endParaRPr>
            </a:p>
          </p:txBody>
        </p:sp>
        <p:sp>
          <p:nvSpPr>
            <p:cNvPr id="69" name="object 12">
              <a:extLst>
                <a:ext uri="{FF2B5EF4-FFF2-40B4-BE49-F238E27FC236}">
                  <a16:creationId xmlns:a16="http://schemas.microsoft.com/office/drawing/2014/main" id="{68C06249-F21B-F047-8B19-F07E0A225989}"/>
                </a:ext>
              </a:extLst>
            </p:cNvPr>
            <p:cNvSpPr/>
            <p:nvPr/>
          </p:nvSpPr>
          <p:spPr>
            <a:xfrm>
              <a:off x="15006232" y="10626223"/>
              <a:ext cx="191805" cy="19181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="0" i="0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1C8BBAA-A1B9-B44C-8A07-24FD216C464B}"/>
              </a:ext>
            </a:extLst>
          </p:cNvPr>
          <p:cNvGrpSpPr/>
          <p:nvPr userDrawn="1"/>
        </p:nvGrpSpPr>
        <p:grpSpPr>
          <a:xfrm>
            <a:off x="15674423" y="10494361"/>
            <a:ext cx="622935" cy="415290"/>
            <a:chOff x="15674423" y="10494361"/>
            <a:chExt cx="622935" cy="415290"/>
          </a:xfrm>
        </p:grpSpPr>
        <p:sp>
          <p:nvSpPr>
            <p:cNvPr id="71" name="object 13">
              <a:extLst>
                <a:ext uri="{FF2B5EF4-FFF2-40B4-BE49-F238E27FC236}">
                  <a16:creationId xmlns:a16="http://schemas.microsoft.com/office/drawing/2014/main" id="{ED14099B-5B54-3244-81A9-9FA66651FF66}"/>
                </a:ext>
              </a:extLst>
            </p:cNvPr>
            <p:cNvSpPr/>
            <p:nvPr/>
          </p:nvSpPr>
          <p:spPr>
            <a:xfrm>
              <a:off x="15674423" y="10494361"/>
              <a:ext cx="622935" cy="415290"/>
            </a:xfrm>
            <a:custGeom>
              <a:avLst/>
              <a:gdLst/>
              <a:ahLst/>
              <a:cxnLst/>
              <a:rect l="l" t="t" r="r" b="b"/>
              <a:pathLst>
                <a:path w="622934" h="415290">
                  <a:moveTo>
                    <a:pt x="622881" y="0"/>
                  </a:moveTo>
                  <a:lnTo>
                    <a:pt x="0" y="0"/>
                  </a:lnTo>
                  <a:lnTo>
                    <a:pt x="0" y="415264"/>
                  </a:lnTo>
                  <a:lnTo>
                    <a:pt x="622881" y="415264"/>
                  </a:lnTo>
                  <a:lnTo>
                    <a:pt x="622881" y="0"/>
                  </a:lnTo>
                  <a:close/>
                </a:path>
              </a:pathLst>
            </a:custGeom>
            <a:solidFill>
              <a:srgbClr val="164194"/>
            </a:solidFill>
          </p:spPr>
          <p:txBody>
            <a:bodyPr wrap="square" lIns="0" tIns="0" rIns="0" bIns="0" rtlCol="0"/>
            <a:lstStyle/>
            <a:p>
              <a:endParaRPr b="0" i="0" dirty="0">
                <a:latin typeface="Arial" panose="020B0604020202020204" pitchFamily="34" charset="0"/>
              </a:endParaRPr>
            </a:p>
          </p:txBody>
        </p:sp>
        <p:sp>
          <p:nvSpPr>
            <p:cNvPr id="72" name="object 14">
              <a:extLst>
                <a:ext uri="{FF2B5EF4-FFF2-40B4-BE49-F238E27FC236}">
                  <a16:creationId xmlns:a16="http://schemas.microsoft.com/office/drawing/2014/main" id="{5FA7ADCA-B10B-504B-B463-7508B9CF8775}"/>
                </a:ext>
              </a:extLst>
            </p:cNvPr>
            <p:cNvSpPr/>
            <p:nvPr/>
          </p:nvSpPr>
          <p:spPr>
            <a:xfrm>
              <a:off x="15964572" y="10544032"/>
              <a:ext cx="43180" cy="41275"/>
            </a:xfrm>
            <a:custGeom>
              <a:avLst/>
              <a:gdLst/>
              <a:ahLst/>
              <a:cxnLst/>
              <a:rect l="l" t="t" r="r" b="b"/>
              <a:pathLst>
                <a:path w="43180" h="41275">
                  <a:moveTo>
                    <a:pt x="21475" y="0"/>
                  </a:moveTo>
                  <a:lnTo>
                    <a:pt x="16439" y="15716"/>
                  </a:lnTo>
                  <a:lnTo>
                    <a:pt x="0" y="15695"/>
                  </a:lnTo>
                  <a:lnTo>
                    <a:pt x="13329" y="25297"/>
                  </a:lnTo>
                  <a:lnTo>
                    <a:pt x="8334" y="40805"/>
                  </a:lnTo>
                  <a:lnTo>
                    <a:pt x="21475" y="31213"/>
                  </a:lnTo>
                  <a:lnTo>
                    <a:pt x="34616" y="40805"/>
                  </a:lnTo>
                  <a:lnTo>
                    <a:pt x="29622" y="25297"/>
                  </a:lnTo>
                  <a:lnTo>
                    <a:pt x="42972" y="15695"/>
                  </a:lnTo>
                  <a:lnTo>
                    <a:pt x="26512" y="15695"/>
                  </a:lnTo>
                  <a:lnTo>
                    <a:pt x="21475" y="0"/>
                  </a:lnTo>
                  <a:close/>
                </a:path>
              </a:pathLst>
            </a:custGeom>
            <a:solidFill>
              <a:srgbClr val="FEEB17"/>
            </a:solidFill>
          </p:spPr>
          <p:txBody>
            <a:bodyPr wrap="square" lIns="0" tIns="0" rIns="0" bIns="0" rtlCol="0"/>
            <a:lstStyle/>
            <a:p>
              <a:endParaRPr b="0" i="0" dirty="0">
                <a:latin typeface="Arial" panose="020B0604020202020204" pitchFamily="34" charset="0"/>
              </a:endParaRPr>
            </a:p>
          </p:txBody>
        </p:sp>
        <p:sp>
          <p:nvSpPr>
            <p:cNvPr id="73" name="object 15">
              <a:extLst>
                <a:ext uri="{FF2B5EF4-FFF2-40B4-BE49-F238E27FC236}">
                  <a16:creationId xmlns:a16="http://schemas.microsoft.com/office/drawing/2014/main" id="{0EA7F4B1-109E-8F4B-A676-F4C2B5A17728}"/>
                </a:ext>
              </a:extLst>
            </p:cNvPr>
            <p:cNvSpPr/>
            <p:nvPr/>
          </p:nvSpPr>
          <p:spPr>
            <a:xfrm>
              <a:off x="15846776" y="10562296"/>
              <a:ext cx="92738" cy="90701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="0" i="0" dirty="0">
                <a:latin typeface="Arial" panose="020B0604020202020204" pitchFamily="34" charset="0"/>
              </a:endParaRPr>
            </a:p>
          </p:txBody>
        </p:sp>
        <p:sp>
          <p:nvSpPr>
            <p:cNvPr id="74" name="object 16">
              <a:extLst>
                <a:ext uri="{FF2B5EF4-FFF2-40B4-BE49-F238E27FC236}">
                  <a16:creationId xmlns:a16="http://schemas.microsoft.com/office/drawing/2014/main" id="{33DB2292-8C67-EC46-928D-4AAA7FB955BB}"/>
                </a:ext>
              </a:extLst>
            </p:cNvPr>
            <p:cNvSpPr/>
            <p:nvPr/>
          </p:nvSpPr>
          <p:spPr>
            <a:xfrm>
              <a:off x="15828519" y="10680107"/>
              <a:ext cx="43180" cy="41275"/>
            </a:xfrm>
            <a:custGeom>
              <a:avLst/>
              <a:gdLst/>
              <a:ahLst/>
              <a:cxnLst/>
              <a:rect l="l" t="t" r="r" b="b"/>
              <a:pathLst>
                <a:path w="43180" h="41275">
                  <a:moveTo>
                    <a:pt x="21486" y="0"/>
                  </a:moveTo>
                  <a:lnTo>
                    <a:pt x="16460" y="15748"/>
                  </a:lnTo>
                  <a:lnTo>
                    <a:pt x="0" y="15716"/>
                  </a:lnTo>
                  <a:lnTo>
                    <a:pt x="13350" y="25308"/>
                  </a:lnTo>
                  <a:lnTo>
                    <a:pt x="8345" y="40815"/>
                  </a:lnTo>
                  <a:lnTo>
                    <a:pt x="21486" y="31224"/>
                  </a:lnTo>
                  <a:lnTo>
                    <a:pt x="34616" y="40815"/>
                  </a:lnTo>
                  <a:lnTo>
                    <a:pt x="29622" y="25308"/>
                  </a:lnTo>
                  <a:lnTo>
                    <a:pt x="42972" y="15716"/>
                  </a:lnTo>
                  <a:lnTo>
                    <a:pt x="26512" y="15716"/>
                  </a:lnTo>
                  <a:lnTo>
                    <a:pt x="21486" y="0"/>
                  </a:lnTo>
                  <a:close/>
                </a:path>
              </a:pathLst>
            </a:custGeom>
            <a:solidFill>
              <a:srgbClr val="FEEB17"/>
            </a:solidFill>
          </p:spPr>
          <p:txBody>
            <a:bodyPr wrap="square" lIns="0" tIns="0" rIns="0" bIns="0" rtlCol="0"/>
            <a:lstStyle/>
            <a:p>
              <a:endParaRPr b="0" i="0" dirty="0">
                <a:latin typeface="Arial" panose="020B0604020202020204" pitchFamily="34" charset="0"/>
              </a:endParaRPr>
            </a:p>
          </p:txBody>
        </p:sp>
        <p:sp>
          <p:nvSpPr>
            <p:cNvPr id="75" name="object 17">
              <a:extLst>
                <a:ext uri="{FF2B5EF4-FFF2-40B4-BE49-F238E27FC236}">
                  <a16:creationId xmlns:a16="http://schemas.microsoft.com/office/drawing/2014/main" id="{AA979493-67AE-7E41-A137-DD9036376D5F}"/>
                </a:ext>
              </a:extLst>
            </p:cNvPr>
            <p:cNvSpPr/>
            <p:nvPr/>
          </p:nvSpPr>
          <p:spPr>
            <a:xfrm>
              <a:off x="15846776" y="10748252"/>
              <a:ext cx="92846" cy="90678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="0" i="0" dirty="0">
                <a:latin typeface="Arial" panose="020B0604020202020204" pitchFamily="34" charset="0"/>
              </a:endParaRPr>
            </a:p>
          </p:txBody>
        </p:sp>
        <p:sp>
          <p:nvSpPr>
            <p:cNvPr id="76" name="object 18">
              <a:extLst>
                <a:ext uri="{FF2B5EF4-FFF2-40B4-BE49-F238E27FC236}">
                  <a16:creationId xmlns:a16="http://schemas.microsoft.com/office/drawing/2014/main" id="{C803E051-5406-284B-A7D5-3C8ABAA5A65F}"/>
                </a:ext>
              </a:extLst>
            </p:cNvPr>
            <p:cNvSpPr/>
            <p:nvPr/>
          </p:nvSpPr>
          <p:spPr>
            <a:xfrm>
              <a:off x="15964571" y="10816174"/>
              <a:ext cx="43180" cy="41275"/>
            </a:xfrm>
            <a:custGeom>
              <a:avLst/>
              <a:gdLst/>
              <a:ahLst/>
              <a:cxnLst/>
              <a:rect l="l" t="t" r="r" b="b"/>
              <a:pathLst>
                <a:path w="43180" h="41275">
                  <a:moveTo>
                    <a:pt x="21486" y="0"/>
                  </a:moveTo>
                  <a:lnTo>
                    <a:pt x="16460" y="15737"/>
                  </a:lnTo>
                  <a:lnTo>
                    <a:pt x="0" y="15716"/>
                  </a:lnTo>
                  <a:lnTo>
                    <a:pt x="13339" y="25308"/>
                  </a:lnTo>
                  <a:lnTo>
                    <a:pt x="8345" y="40825"/>
                  </a:lnTo>
                  <a:lnTo>
                    <a:pt x="21486" y="31224"/>
                  </a:lnTo>
                  <a:lnTo>
                    <a:pt x="34627" y="40825"/>
                  </a:lnTo>
                  <a:lnTo>
                    <a:pt x="29632" y="25308"/>
                  </a:lnTo>
                  <a:lnTo>
                    <a:pt x="42982" y="15716"/>
                  </a:lnTo>
                  <a:lnTo>
                    <a:pt x="26522" y="15716"/>
                  </a:lnTo>
                  <a:lnTo>
                    <a:pt x="21486" y="0"/>
                  </a:lnTo>
                  <a:close/>
                </a:path>
              </a:pathLst>
            </a:custGeom>
            <a:solidFill>
              <a:srgbClr val="FEEB17"/>
            </a:solidFill>
          </p:spPr>
          <p:txBody>
            <a:bodyPr wrap="square" lIns="0" tIns="0" rIns="0" bIns="0" rtlCol="0"/>
            <a:lstStyle/>
            <a:p>
              <a:endParaRPr b="0" i="0" dirty="0">
                <a:latin typeface="Arial" panose="020B0604020202020204" pitchFamily="34" charset="0"/>
              </a:endParaRPr>
            </a:p>
          </p:txBody>
        </p:sp>
        <p:sp>
          <p:nvSpPr>
            <p:cNvPr id="77" name="object 19">
              <a:extLst>
                <a:ext uri="{FF2B5EF4-FFF2-40B4-BE49-F238E27FC236}">
                  <a16:creationId xmlns:a16="http://schemas.microsoft.com/office/drawing/2014/main" id="{387240C3-8BEF-1543-84DD-38B2C6F4D113}"/>
                </a:ext>
              </a:extLst>
            </p:cNvPr>
            <p:cNvSpPr/>
            <p:nvPr/>
          </p:nvSpPr>
          <p:spPr>
            <a:xfrm>
              <a:off x="16032512" y="10748252"/>
              <a:ext cx="92834" cy="90678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="0" i="0" dirty="0">
                <a:latin typeface="Arial" panose="020B0604020202020204" pitchFamily="34" charset="0"/>
              </a:endParaRPr>
            </a:p>
          </p:txBody>
        </p:sp>
        <p:sp>
          <p:nvSpPr>
            <p:cNvPr id="78" name="object 20">
              <a:extLst>
                <a:ext uri="{FF2B5EF4-FFF2-40B4-BE49-F238E27FC236}">
                  <a16:creationId xmlns:a16="http://schemas.microsoft.com/office/drawing/2014/main" id="{0AD32FDE-1561-5E40-87C2-11C4B8F2CA3A}"/>
                </a:ext>
              </a:extLst>
            </p:cNvPr>
            <p:cNvSpPr/>
            <p:nvPr/>
          </p:nvSpPr>
          <p:spPr>
            <a:xfrm>
              <a:off x="16100429" y="10679917"/>
              <a:ext cx="43180" cy="41275"/>
            </a:xfrm>
            <a:custGeom>
              <a:avLst/>
              <a:gdLst/>
              <a:ahLst/>
              <a:cxnLst/>
              <a:rect l="l" t="t" r="r" b="b"/>
              <a:pathLst>
                <a:path w="43180" h="41275">
                  <a:moveTo>
                    <a:pt x="21475" y="0"/>
                  </a:moveTo>
                  <a:lnTo>
                    <a:pt x="16449" y="15737"/>
                  </a:lnTo>
                  <a:lnTo>
                    <a:pt x="0" y="15716"/>
                  </a:lnTo>
                  <a:lnTo>
                    <a:pt x="13350" y="25308"/>
                  </a:lnTo>
                  <a:lnTo>
                    <a:pt x="8355" y="40825"/>
                  </a:lnTo>
                  <a:lnTo>
                    <a:pt x="21475" y="31213"/>
                  </a:lnTo>
                  <a:lnTo>
                    <a:pt x="34627" y="40825"/>
                  </a:lnTo>
                  <a:lnTo>
                    <a:pt x="29632" y="25308"/>
                  </a:lnTo>
                  <a:lnTo>
                    <a:pt x="42982" y="15716"/>
                  </a:lnTo>
                  <a:lnTo>
                    <a:pt x="26522" y="15716"/>
                  </a:lnTo>
                  <a:lnTo>
                    <a:pt x="21475" y="0"/>
                  </a:lnTo>
                  <a:close/>
                </a:path>
              </a:pathLst>
            </a:custGeom>
            <a:solidFill>
              <a:srgbClr val="FEEB17"/>
            </a:solidFill>
          </p:spPr>
          <p:txBody>
            <a:bodyPr wrap="square" lIns="0" tIns="0" rIns="0" bIns="0" rtlCol="0"/>
            <a:lstStyle/>
            <a:p>
              <a:endParaRPr b="0" i="0" dirty="0">
                <a:latin typeface="Arial" panose="020B0604020202020204" pitchFamily="34" charset="0"/>
              </a:endParaRPr>
            </a:p>
          </p:txBody>
        </p:sp>
        <p:sp>
          <p:nvSpPr>
            <p:cNvPr id="79" name="object 21">
              <a:extLst>
                <a:ext uri="{FF2B5EF4-FFF2-40B4-BE49-F238E27FC236}">
                  <a16:creationId xmlns:a16="http://schemas.microsoft.com/office/drawing/2014/main" id="{26FED9DB-C7B5-2847-B76C-0B83C20BE300}"/>
                </a:ext>
              </a:extLst>
            </p:cNvPr>
            <p:cNvSpPr/>
            <p:nvPr/>
          </p:nvSpPr>
          <p:spPr>
            <a:xfrm>
              <a:off x="16032702" y="10562309"/>
              <a:ext cx="92642" cy="90478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="0" i="0" dirty="0">
                <a:latin typeface="Arial" panose="020B0604020202020204" pitchFamily="34" charset="0"/>
              </a:endParaRPr>
            </a:p>
          </p:txBody>
        </p:sp>
      </p:grpSp>
      <p:sp>
        <p:nvSpPr>
          <p:cNvPr id="80" name="object 22">
            <a:extLst>
              <a:ext uri="{FF2B5EF4-FFF2-40B4-BE49-F238E27FC236}">
                <a16:creationId xmlns:a16="http://schemas.microsoft.com/office/drawing/2014/main" id="{8BCA1AAA-6953-FF4D-91BE-95A89092B022}"/>
              </a:ext>
            </a:extLst>
          </p:cNvPr>
          <p:cNvSpPr/>
          <p:nvPr userDrawn="1"/>
        </p:nvSpPr>
        <p:spPr>
          <a:xfrm>
            <a:off x="19271663" y="10507698"/>
            <a:ext cx="0" cy="436880"/>
          </a:xfrm>
          <a:custGeom>
            <a:avLst/>
            <a:gdLst/>
            <a:ahLst/>
            <a:cxnLst/>
            <a:rect l="l" t="t" r="r" b="b"/>
            <a:pathLst>
              <a:path h="436879">
                <a:moveTo>
                  <a:pt x="0" y="0"/>
                </a:moveTo>
                <a:lnTo>
                  <a:pt x="0" y="436730"/>
                </a:lnTo>
              </a:path>
            </a:pathLst>
          </a:custGeom>
          <a:ln w="10470">
            <a:solidFill>
              <a:srgbClr val="0094D6"/>
            </a:solidFill>
          </a:ln>
        </p:spPr>
        <p:txBody>
          <a:bodyPr wrap="square" lIns="0" tIns="0" rIns="0" bIns="0" rtlCol="0"/>
          <a:lstStyle/>
          <a:p>
            <a:endParaRPr b="0" i="0" dirty="0">
              <a:latin typeface="Arial" panose="020B0604020202020204" pitchFamily="34" charset="0"/>
            </a:endParaRPr>
          </a:p>
        </p:txBody>
      </p:sp>
      <p:sp>
        <p:nvSpPr>
          <p:cNvPr id="81" name="object 23">
            <a:extLst>
              <a:ext uri="{FF2B5EF4-FFF2-40B4-BE49-F238E27FC236}">
                <a16:creationId xmlns:a16="http://schemas.microsoft.com/office/drawing/2014/main" id="{30033517-614A-D74A-9B20-AED35CA81A82}"/>
              </a:ext>
            </a:extLst>
          </p:cNvPr>
          <p:cNvSpPr/>
          <p:nvPr userDrawn="1"/>
        </p:nvSpPr>
        <p:spPr>
          <a:xfrm>
            <a:off x="16758651" y="10507698"/>
            <a:ext cx="0" cy="436880"/>
          </a:xfrm>
          <a:custGeom>
            <a:avLst/>
            <a:gdLst/>
            <a:ahLst/>
            <a:cxnLst/>
            <a:rect l="l" t="t" r="r" b="b"/>
            <a:pathLst>
              <a:path h="436879">
                <a:moveTo>
                  <a:pt x="0" y="0"/>
                </a:moveTo>
                <a:lnTo>
                  <a:pt x="0" y="436730"/>
                </a:lnTo>
              </a:path>
            </a:pathLst>
          </a:custGeom>
          <a:ln w="10470">
            <a:solidFill>
              <a:srgbClr val="0094D6"/>
            </a:solidFill>
          </a:ln>
        </p:spPr>
        <p:txBody>
          <a:bodyPr wrap="square" lIns="0" tIns="0" rIns="0" bIns="0" rtlCol="0"/>
          <a:lstStyle/>
          <a:p>
            <a:endParaRPr b="0" i="0" dirty="0">
              <a:latin typeface="Arial" panose="020B0604020202020204" pitchFamily="34" charset="0"/>
            </a:endParaRPr>
          </a:p>
        </p:txBody>
      </p:sp>
      <p:sp>
        <p:nvSpPr>
          <p:cNvPr id="82" name="object 51">
            <a:extLst>
              <a:ext uri="{FF2B5EF4-FFF2-40B4-BE49-F238E27FC236}">
                <a16:creationId xmlns:a16="http://schemas.microsoft.com/office/drawing/2014/main" id="{A60AFCA9-36F3-8546-9811-76893A6AFC36}"/>
              </a:ext>
            </a:extLst>
          </p:cNvPr>
          <p:cNvSpPr txBox="1"/>
          <p:nvPr userDrawn="1"/>
        </p:nvSpPr>
        <p:spPr>
          <a:xfrm>
            <a:off x="17037529" y="10558341"/>
            <a:ext cx="1920888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45"/>
              </a:lnSpc>
            </a:pPr>
            <a:r>
              <a:rPr sz="1800" b="0" i="0" spc="250" dirty="0">
                <a:solidFill>
                  <a:srgbClr val="123D61"/>
                </a:solidFill>
                <a:latin typeface="Arial" panose="020B0604020202020204" pitchFamily="34" charset="0"/>
                <a:cs typeface="Arial"/>
              </a:rPr>
              <a:t>ww</a:t>
            </a:r>
            <a:r>
              <a:rPr sz="1800" b="0" i="0" spc="114" dirty="0">
                <a:solidFill>
                  <a:srgbClr val="123D61"/>
                </a:solidFill>
                <a:latin typeface="Arial" panose="020B0604020202020204" pitchFamily="34" charset="0"/>
                <a:cs typeface="Arial"/>
              </a:rPr>
              <a:t>w</a:t>
            </a:r>
            <a:r>
              <a:rPr sz="1800" b="0" i="0" spc="-40" dirty="0">
                <a:solidFill>
                  <a:srgbClr val="123D61"/>
                </a:solidFill>
                <a:latin typeface="Arial" panose="020B0604020202020204" pitchFamily="34" charset="0"/>
                <a:cs typeface="Arial"/>
              </a:rPr>
              <a:t>.</a:t>
            </a:r>
            <a:r>
              <a:rPr sz="1800" b="0" i="0" spc="110" dirty="0">
                <a:solidFill>
                  <a:srgbClr val="123D61"/>
                </a:solidFill>
                <a:latin typeface="Arial" panose="020B0604020202020204" pitchFamily="34" charset="0"/>
                <a:cs typeface="Arial"/>
              </a:rPr>
              <a:t>clims</a:t>
            </a:r>
            <a:r>
              <a:rPr sz="1800" b="0" i="0" spc="140" dirty="0">
                <a:solidFill>
                  <a:srgbClr val="123D61"/>
                </a:solidFill>
                <a:latin typeface="Arial" panose="020B0604020202020204" pitchFamily="34" charset="0"/>
                <a:cs typeface="Arial"/>
              </a:rPr>
              <a:t>a</a:t>
            </a:r>
            <a:r>
              <a:rPr sz="1800" b="0" i="0" spc="-40" dirty="0">
                <a:solidFill>
                  <a:srgbClr val="123D61"/>
                </a:solidFill>
                <a:latin typeface="Arial" panose="020B0604020202020204" pitchFamily="34" charset="0"/>
                <a:cs typeface="Arial"/>
              </a:rPr>
              <a:t>.</a:t>
            </a:r>
            <a:r>
              <a:rPr sz="1800" b="0" i="0" spc="145" dirty="0">
                <a:solidFill>
                  <a:srgbClr val="123D61"/>
                </a:solidFill>
                <a:latin typeface="Arial" panose="020B0604020202020204" pitchFamily="34" charset="0"/>
                <a:cs typeface="Arial"/>
              </a:rPr>
              <a:t>o</a:t>
            </a:r>
            <a:r>
              <a:rPr sz="1800" b="0" i="0" spc="45" dirty="0">
                <a:solidFill>
                  <a:srgbClr val="123D61"/>
                </a:solidFill>
                <a:latin typeface="Arial" panose="020B0604020202020204" pitchFamily="34" charset="0"/>
                <a:cs typeface="Arial"/>
              </a:rPr>
              <a:t>r</a:t>
            </a:r>
            <a:r>
              <a:rPr sz="1800" b="0" i="0" spc="-25" dirty="0">
                <a:solidFill>
                  <a:srgbClr val="123D61"/>
                </a:solidFill>
                <a:latin typeface="Arial" panose="020B0604020202020204" pitchFamily="34" charset="0"/>
                <a:cs typeface="Arial"/>
              </a:rPr>
              <a:t>g</a:t>
            </a:r>
            <a:endParaRPr sz="1800" b="0" i="0" dirty="0">
              <a:latin typeface="Arial" panose="020B0604020202020204" pitchFamily="34" charset="0"/>
              <a:cs typeface="Arial"/>
            </a:endParaRPr>
          </a:p>
        </p:txBody>
      </p:sp>
      <p:sp>
        <p:nvSpPr>
          <p:cNvPr id="83" name="Holder 4">
            <a:extLst>
              <a:ext uri="{FF2B5EF4-FFF2-40B4-BE49-F238E27FC236}">
                <a16:creationId xmlns:a16="http://schemas.microsoft.com/office/drawing/2014/main" id="{F2FBABCB-5A1A-1D4A-8987-110B3398BCC1}"/>
              </a:ext>
            </a:extLst>
          </p:cNvPr>
          <p:cNvSpPr txBox="1">
            <a:spLocks/>
          </p:cNvSpPr>
          <p:nvPr userDrawn="1"/>
        </p:nvSpPr>
        <p:spPr>
          <a:xfrm>
            <a:off x="4897235" y="10565943"/>
            <a:ext cx="8425180" cy="2693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MU"/>
            </a:defPPr>
            <a:lvl1pPr marL="0" algn="l" defTabSz="914400" rtl="0" eaLnBrk="1" latinLnBrk="0" hangingPunct="1">
              <a:defRPr sz="1800" b="0" i="0" kern="1200">
                <a:solidFill>
                  <a:srgbClr val="123D6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2145"/>
              </a:lnSpc>
            </a:pPr>
            <a:r>
              <a:rPr lang="en-US" b="0" i="0" dirty="0">
                <a:latin typeface="Arial" panose="020B0604020202020204" pitchFamily="34" charset="0"/>
              </a:rPr>
              <a:t>INTRA-ACP CLIMATE SERVICES AND RELATED APPLICATIONS PROGRAMME</a:t>
            </a:r>
            <a:endParaRPr lang="en-GB" b="0" i="0" spc="-45" dirty="0">
              <a:latin typeface="Arial" panose="020B0604020202020204" pitchFamily="34" charset="0"/>
            </a:endParaRPr>
          </a:p>
        </p:txBody>
      </p:sp>
      <p:sp>
        <p:nvSpPr>
          <p:cNvPr id="13" name="object 32">
            <a:extLst>
              <a:ext uri="{FF2B5EF4-FFF2-40B4-BE49-F238E27FC236}">
                <a16:creationId xmlns:a16="http://schemas.microsoft.com/office/drawing/2014/main" id="{63D36B53-CEF8-8348-82BD-73BF5E630D03}"/>
              </a:ext>
            </a:extLst>
          </p:cNvPr>
          <p:cNvSpPr/>
          <p:nvPr userDrawn="1"/>
        </p:nvSpPr>
        <p:spPr>
          <a:xfrm>
            <a:off x="0" y="0"/>
            <a:ext cx="1706880" cy="1645285"/>
          </a:xfrm>
          <a:custGeom>
            <a:avLst/>
            <a:gdLst/>
            <a:ahLst/>
            <a:cxnLst/>
            <a:rect l="l" t="t" r="r" b="b"/>
            <a:pathLst>
              <a:path w="1706880" h="1645285">
                <a:moveTo>
                  <a:pt x="1706397" y="542870"/>
                </a:moveTo>
                <a:lnTo>
                  <a:pt x="1705378" y="590687"/>
                </a:lnTo>
                <a:lnTo>
                  <a:pt x="1702350" y="637983"/>
                </a:lnTo>
                <a:lnTo>
                  <a:pt x="1697355" y="684718"/>
                </a:lnTo>
                <a:lnTo>
                  <a:pt x="1690432" y="730850"/>
                </a:lnTo>
                <a:lnTo>
                  <a:pt x="1681625" y="776337"/>
                </a:lnTo>
                <a:lnTo>
                  <a:pt x="1670973" y="821138"/>
                </a:lnTo>
                <a:lnTo>
                  <a:pt x="1658519" y="865212"/>
                </a:lnTo>
                <a:lnTo>
                  <a:pt x="1644304" y="908518"/>
                </a:lnTo>
                <a:lnTo>
                  <a:pt x="1628369" y="951014"/>
                </a:lnTo>
                <a:lnTo>
                  <a:pt x="1610756" y="992658"/>
                </a:lnTo>
                <a:lnTo>
                  <a:pt x="1591505" y="1033410"/>
                </a:lnTo>
                <a:lnTo>
                  <a:pt x="1570659" y="1073229"/>
                </a:lnTo>
                <a:lnTo>
                  <a:pt x="1548259" y="1112071"/>
                </a:lnTo>
                <a:lnTo>
                  <a:pt x="1524345" y="1149898"/>
                </a:lnTo>
                <a:lnTo>
                  <a:pt x="1498960" y="1186666"/>
                </a:lnTo>
                <a:lnTo>
                  <a:pt x="1472145" y="1222335"/>
                </a:lnTo>
                <a:lnTo>
                  <a:pt x="1443941" y="1256863"/>
                </a:lnTo>
                <a:lnTo>
                  <a:pt x="1414389" y="1290209"/>
                </a:lnTo>
                <a:lnTo>
                  <a:pt x="1383531" y="1322331"/>
                </a:lnTo>
                <a:lnTo>
                  <a:pt x="1351408" y="1353189"/>
                </a:lnTo>
                <a:lnTo>
                  <a:pt x="1318062" y="1382740"/>
                </a:lnTo>
                <a:lnTo>
                  <a:pt x="1283534" y="1410944"/>
                </a:lnTo>
                <a:lnTo>
                  <a:pt x="1247865" y="1437759"/>
                </a:lnTo>
                <a:lnTo>
                  <a:pt x="1211097" y="1463144"/>
                </a:lnTo>
                <a:lnTo>
                  <a:pt x="1173271" y="1487057"/>
                </a:lnTo>
                <a:lnTo>
                  <a:pt x="1134428" y="1509457"/>
                </a:lnTo>
                <a:lnTo>
                  <a:pt x="1094610" y="1530303"/>
                </a:lnTo>
                <a:lnTo>
                  <a:pt x="1053858" y="1549554"/>
                </a:lnTo>
                <a:lnTo>
                  <a:pt x="1012213" y="1567167"/>
                </a:lnTo>
                <a:lnTo>
                  <a:pt x="969718" y="1583101"/>
                </a:lnTo>
                <a:lnTo>
                  <a:pt x="926412" y="1597316"/>
                </a:lnTo>
                <a:lnTo>
                  <a:pt x="882338" y="1609770"/>
                </a:lnTo>
                <a:lnTo>
                  <a:pt x="837537" y="1620421"/>
                </a:lnTo>
                <a:lnTo>
                  <a:pt x="792051" y="1629229"/>
                </a:lnTo>
                <a:lnTo>
                  <a:pt x="745920" y="1636151"/>
                </a:lnTo>
                <a:lnTo>
                  <a:pt x="699186" y="1641147"/>
                </a:lnTo>
                <a:lnTo>
                  <a:pt x="651890" y="1644174"/>
                </a:lnTo>
                <a:lnTo>
                  <a:pt x="604074" y="1645193"/>
                </a:lnTo>
                <a:lnTo>
                  <a:pt x="556257" y="1644174"/>
                </a:lnTo>
                <a:lnTo>
                  <a:pt x="508960" y="1641147"/>
                </a:lnTo>
                <a:lnTo>
                  <a:pt x="462225" y="1636151"/>
                </a:lnTo>
                <a:lnTo>
                  <a:pt x="416093" y="1629229"/>
                </a:lnTo>
                <a:lnTo>
                  <a:pt x="370605" y="1620421"/>
                </a:lnTo>
                <a:lnTo>
                  <a:pt x="325803" y="1609770"/>
                </a:lnTo>
                <a:lnTo>
                  <a:pt x="281729" y="1597316"/>
                </a:lnTo>
                <a:lnTo>
                  <a:pt x="238423" y="1583101"/>
                </a:lnTo>
                <a:lnTo>
                  <a:pt x="195927" y="1567167"/>
                </a:lnTo>
                <a:lnTo>
                  <a:pt x="154282" y="1549554"/>
                </a:lnTo>
                <a:lnTo>
                  <a:pt x="113530" y="1530303"/>
                </a:lnTo>
                <a:lnTo>
                  <a:pt x="73711" y="1509457"/>
                </a:lnTo>
                <a:lnTo>
                  <a:pt x="34869" y="1487057"/>
                </a:lnTo>
                <a:lnTo>
                  <a:pt x="0" y="1465013"/>
                </a:lnTo>
              </a:path>
              <a:path w="1706880" h="1645285">
                <a:moveTo>
                  <a:pt x="1563443" y="0"/>
                </a:moveTo>
                <a:lnTo>
                  <a:pt x="1591505" y="52330"/>
                </a:lnTo>
                <a:lnTo>
                  <a:pt x="1610756" y="93083"/>
                </a:lnTo>
                <a:lnTo>
                  <a:pt x="1628369" y="134727"/>
                </a:lnTo>
                <a:lnTo>
                  <a:pt x="1644304" y="177223"/>
                </a:lnTo>
                <a:lnTo>
                  <a:pt x="1658519" y="220529"/>
                </a:lnTo>
                <a:lnTo>
                  <a:pt x="1670973" y="264603"/>
                </a:lnTo>
                <a:lnTo>
                  <a:pt x="1681625" y="309404"/>
                </a:lnTo>
                <a:lnTo>
                  <a:pt x="1690432" y="354891"/>
                </a:lnTo>
                <a:lnTo>
                  <a:pt x="1697355" y="401023"/>
                </a:lnTo>
                <a:lnTo>
                  <a:pt x="1702350" y="447758"/>
                </a:lnTo>
                <a:lnTo>
                  <a:pt x="1705378" y="495054"/>
                </a:lnTo>
                <a:lnTo>
                  <a:pt x="1706397" y="542870"/>
                </a:lnTo>
              </a:path>
            </a:pathLst>
          </a:custGeom>
          <a:ln w="8701">
            <a:solidFill>
              <a:srgbClr val="123D61"/>
            </a:solidFill>
          </a:ln>
        </p:spPr>
        <p:txBody>
          <a:bodyPr wrap="square" lIns="0" tIns="0" rIns="0" bIns="0" rtlCol="0"/>
          <a:lstStyle/>
          <a:p>
            <a:endParaRPr b="0" i="0" dirty="0">
              <a:latin typeface="Arial" panose="020B0604020202020204" pitchFamily="34" charset="0"/>
            </a:endParaRP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A919FB7F-6C54-A64C-9752-66A7DC9A641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1940" y="175064"/>
            <a:ext cx="1143000" cy="1368000"/>
          </a:xfrm>
        </p:spPr>
        <p:txBody>
          <a:bodyPr/>
          <a:lstStyle>
            <a:lvl1pPr>
              <a:defRPr sz="6650" b="1" i="0">
                <a:solidFill>
                  <a:srgbClr val="123D61"/>
                </a:solidFill>
                <a:latin typeface="Arial" panose="020B0604020202020204" pitchFamily="34" charset="0"/>
              </a:defRPr>
            </a:lvl1pPr>
            <a:lvl2pPr>
              <a:defRPr b="1" i="0">
                <a:latin typeface="Arial" panose="020B0604020202020204" pitchFamily="34" charset="0"/>
              </a:defRPr>
            </a:lvl2pPr>
            <a:lvl3pPr>
              <a:defRPr b="1" i="0">
                <a:latin typeface="Arial" panose="020B0604020202020204" pitchFamily="34" charset="0"/>
              </a:defRPr>
            </a:lvl3pPr>
            <a:lvl4pPr>
              <a:defRPr b="1" i="0">
                <a:latin typeface="Arial" panose="020B0604020202020204" pitchFamily="34" charset="0"/>
              </a:defRPr>
            </a:lvl4pPr>
            <a:lvl5pPr>
              <a:defRPr b="1" i="0">
                <a:latin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MU" dirty="0"/>
          </a:p>
        </p:txBody>
      </p:sp>
      <p:sp>
        <p:nvSpPr>
          <p:cNvPr id="56" name="Text Placeholder 54">
            <a:extLst>
              <a:ext uri="{FF2B5EF4-FFF2-40B4-BE49-F238E27FC236}">
                <a16:creationId xmlns:a16="http://schemas.microsoft.com/office/drawing/2014/main" id="{9B67EFC2-EDD9-924B-8741-4D78448E67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51600" y="381054"/>
            <a:ext cx="9493823" cy="1831271"/>
          </a:xfrm>
        </p:spPr>
        <p:txBody>
          <a:bodyPr/>
          <a:lstStyle>
            <a:lvl1pPr>
              <a:defRPr sz="4700" b="1" i="0">
                <a:solidFill>
                  <a:srgbClr val="123D61"/>
                </a:solidFill>
                <a:latin typeface="Arial" panose="020B0604020202020204" pitchFamily="34" charset="0"/>
              </a:defRPr>
            </a:lvl1pPr>
            <a:lvl2pPr>
              <a:defRPr b="1" i="0">
                <a:latin typeface="Arial" panose="020B0604020202020204" pitchFamily="34" charset="0"/>
              </a:defRPr>
            </a:lvl2pPr>
            <a:lvl3pPr>
              <a:defRPr b="1" i="0">
                <a:latin typeface="Arial" panose="020B0604020202020204" pitchFamily="34" charset="0"/>
              </a:defRPr>
            </a:lvl3pPr>
            <a:lvl4pPr>
              <a:defRPr b="1" i="0">
                <a:latin typeface="Arial" panose="020B0604020202020204" pitchFamily="34" charset="0"/>
              </a:defRPr>
            </a:lvl4pPr>
            <a:lvl5pPr>
              <a:defRPr b="1" i="0">
                <a:latin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MU" dirty="0"/>
          </a:p>
        </p:txBody>
      </p:sp>
      <p:sp>
        <p:nvSpPr>
          <p:cNvPr id="16" name="object 35">
            <a:extLst>
              <a:ext uri="{FF2B5EF4-FFF2-40B4-BE49-F238E27FC236}">
                <a16:creationId xmlns:a16="http://schemas.microsoft.com/office/drawing/2014/main" id="{25E43316-30FB-8448-A7FE-A8FE0160B642}"/>
              </a:ext>
            </a:extLst>
          </p:cNvPr>
          <p:cNvSpPr/>
          <p:nvPr userDrawn="1"/>
        </p:nvSpPr>
        <p:spPr>
          <a:xfrm>
            <a:off x="2057222" y="57873"/>
            <a:ext cx="64144" cy="6414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0" i="0" dirty="0">
              <a:latin typeface="Arial" panose="020B0604020202020204" pitchFamily="34" charset="0"/>
            </a:endParaRPr>
          </a:p>
        </p:txBody>
      </p:sp>
      <p:sp>
        <p:nvSpPr>
          <p:cNvPr id="17" name="object 36">
            <a:extLst>
              <a:ext uri="{FF2B5EF4-FFF2-40B4-BE49-F238E27FC236}">
                <a16:creationId xmlns:a16="http://schemas.microsoft.com/office/drawing/2014/main" id="{2714010F-81D8-1F4F-A4FC-49C94FDB54CD}"/>
              </a:ext>
            </a:extLst>
          </p:cNvPr>
          <p:cNvSpPr/>
          <p:nvPr userDrawn="1"/>
        </p:nvSpPr>
        <p:spPr>
          <a:xfrm>
            <a:off x="2057222" y="187115"/>
            <a:ext cx="64144" cy="6414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0" i="0" dirty="0">
              <a:latin typeface="Arial" panose="020B0604020202020204" pitchFamily="34" charset="0"/>
            </a:endParaRPr>
          </a:p>
        </p:txBody>
      </p:sp>
      <p:sp>
        <p:nvSpPr>
          <p:cNvPr id="18" name="object 37">
            <a:extLst>
              <a:ext uri="{FF2B5EF4-FFF2-40B4-BE49-F238E27FC236}">
                <a16:creationId xmlns:a16="http://schemas.microsoft.com/office/drawing/2014/main" id="{992050FF-E2B9-3940-8D82-BE76D65B6FD6}"/>
              </a:ext>
            </a:extLst>
          </p:cNvPr>
          <p:cNvSpPr/>
          <p:nvPr userDrawn="1"/>
        </p:nvSpPr>
        <p:spPr>
          <a:xfrm>
            <a:off x="2057222" y="316355"/>
            <a:ext cx="64144" cy="6414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0" i="0" dirty="0">
              <a:latin typeface="Arial" panose="020B0604020202020204" pitchFamily="34" charset="0"/>
            </a:endParaRPr>
          </a:p>
        </p:txBody>
      </p:sp>
      <p:sp>
        <p:nvSpPr>
          <p:cNvPr id="19" name="object 38">
            <a:extLst>
              <a:ext uri="{FF2B5EF4-FFF2-40B4-BE49-F238E27FC236}">
                <a16:creationId xmlns:a16="http://schemas.microsoft.com/office/drawing/2014/main" id="{070852F9-24C3-154C-B79D-F6471A5395AE}"/>
              </a:ext>
            </a:extLst>
          </p:cNvPr>
          <p:cNvSpPr/>
          <p:nvPr userDrawn="1"/>
        </p:nvSpPr>
        <p:spPr>
          <a:xfrm>
            <a:off x="2057222" y="439496"/>
            <a:ext cx="64144" cy="6414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0" i="0" dirty="0">
              <a:latin typeface="Arial" panose="020B0604020202020204" pitchFamily="34" charset="0"/>
            </a:endParaRPr>
          </a:p>
        </p:txBody>
      </p:sp>
      <p:grpSp>
        <p:nvGrpSpPr>
          <p:cNvPr id="20" name="object 39">
            <a:extLst>
              <a:ext uri="{FF2B5EF4-FFF2-40B4-BE49-F238E27FC236}">
                <a16:creationId xmlns:a16="http://schemas.microsoft.com/office/drawing/2014/main" id="{FB62BEA5-9F4C-D34E-8A1B-226C10894334}"/>
              </a:ext>
            </a:extLst>
          </p:cNvPr>
          <p:cNvGrpSpPr/>
          <p:nvPr userDrawn="1"/>
        </p:nvGrpSpPr>
        <p:grpSpPr>
          <a:xfrm>
            <a:off x="2057222" y="719358"/>
            <a:ext cx="64769" cy="315595"/>
            <a:chOff x="2057222" y="719358"/>
            <a:chExt cx="64769" cy="315595"/>
          </a:xfrm>
        </p:grpSpPr>
        <p:sp>
          <p:nvSpPr>
            <p:cNvPr id="21" name="object 40">
              <a:extLst>
                <a:ext uri="{FF2B5EF4-FFF2-40B4-BE49-F238E27FC236}">
                  <a16:creationId xmlns:a16="http://schemas.microsoft.com/office/drawing/2014/main" id="{C64253C9-9C99-BB4E-8BAE-C4760E6A3947}"/>
                </a:ext>
              </a:extLst>
            </p:cNvPr>
            <p:cNvSpPr/>
            <p:nvPr/>
          </p:nvSpPr>
          <p:spPr>
            <a:xfrm>
              <a:off x="2057222" y="719358"/>
              <a:ext cx="64144" cy="64144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="0" i="0" dirty="0">
                <a:latin typeface="Arial" panose="020B0604020202020204" pitchFamily="34" charset="0"/>
              </a:endParaRPr>
            </a:p>
          </p:txBody>
        </p:sp>
        <p:sp>
          <p:nvSpPr>
            <p:cNvPr id="22" name="object 41">
              <a:extLst>
                <a:ext uri="{FF2B5EF4-FFF2-40B4-BE49-F238E27FC236}">
                  <a16:creationId xmlns:a16="http://schemas.microsoft.com/office/drawing/2014/main" id="{62539BAD-1F83-0949-8557-C759F8E3C70E}"/>
                </a:ext>
              </a:extLst>
            </p:cNvPr>
            <p:cNvSpPr/>
            <p:nvPr/>
          </p:nvSpPr>
          <p:spPr>
            <a:xfrm>
              <a:off x="2057222" y="845035"/>
              <a:ext cx="64144" cy="64144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="0" i="0" dirty="0">
                <a:latin typeface="Arial" panose="020B0604020202020204" pitchFamily="34" charset="0"/>
              </a:endParaRPr>
            </a:p>
          </p:txBody>
        </p:sp>
        <p:sp>
          <p:nvSpPr>
            <p:cNvPr id="23" name="object 42">
              <a:extLst>
                <a:ext uri="{FF2B5EF4-FFF2-40B4-BE49-F238E27FC236}">
                  <a16:creationId xmlns:a16="http://schemas.microsoft.com/office/drawing/2014/main" id="{CE27BF6C-5C28-EE4E-81E0-B8B7362B6988}"/>
                </a:ext>
              </a:extLst>
            </p:cNvPr>
            <p:cNvSpPr/>
            <p:nvPr/>
          </p:nvSpPr>
          <p:spPr>
            <a:xfrm>
              <a:off x="2057222" y="970713"/>
              <a:ext cx="64144" cy="64144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="0" i="0" dirty="0">
                <a:latin typeface="Arial" panose="020B0604020202020204" pitchFamily="34" charset="0"/>
              </a:endParaRPr>
            </a:p>
          </p:txBody>
        </p:sp>
      </p:grpSp>
      <p:sp>
        <p:nvSpPr>
          <p:cNvPr id="24" name="object 43">
            <a:extLst>
              <a:ext uri="{FF2B5EF4-FFF2-40B4-BE49-F238E27FC236}">
                <a16:creationId xmlns:a16="http://schemas.microsoft.com/office/drawing/2014/main" id="{D373A70B-77A0-6F41-9E54-2C7025451754}"/>
              </a:ext>
            </a:extLst>
          </p:cNvPr>
          <p:cNvSpPr/>
          <p:nvPr userDrawn="1"/>
        </p:nvSpPr>
        <p:spPr>
          <a:xfrm>
            <a:off x="2057222" y="579427"/>
            <a:ext cx="64144" cy="64144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0" i="0" dirty="0">
              <a:latin typeface="Arial" panose="020B0604020202020204" pitchFamily="34" charset="0"/>
            </a:endParaRPr>
          </a:p>
        </p:txBody>
      </p:sp>
      <p:sp>
        <p:nvSpPr>
          <p:cNvPr id="93" name="Slide Number Placeholder 1">
            <a:extLst>
              <a:ext uri="{FF2B5EF4-FFF2-40B4-BE49-F238E27FC236}">
                <a16:creationId xmlns:a16="http://schemas.microsoft.com/office/drawing/2014/main" id="{CE29939C-C4EE-7E43-B040-E1BC4E669B70}"/>
              </a:ext>
            </a:extLst>
          </p:cNvPr>
          <p:cNvSpPr txBox="1">
            <a:spLocks/>
          </p:cNvSpPr>
          <p:nvPr userDrawn="1"/>
        </p:nvSpPr>
        <p:spPr>
          <a:xfrm>
            <a:off x="19043650" y="10552346"/>
            <a:ext cx="667547" cy="2829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MU"/>
            </a:defPPr>
            <a:lvl1pPr marL="0" algn="r" defTabSz="914400" rtl="0" eaLnBrk="1" latinLnBrk="0" hangingPunct="1">
              <a:defRPr sz="1800" b="0" i="0" kern="1200">
                <a:solidFill>
                  <a:srgbClr val="0094D6"/>
                </a:solidFill>
                <a:latin typeface="WORK SANS LIGHT ROMAN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MU" b="0" i="0" smtClean="0">
                <a:latin typeface="Arial" panose="020B0604020202020204" pitchFamily="34" charset="0"/>
              </a:rPr>
              <a:pPr/>
              <a:t>‹#›</a:t>
            </a:fld>
            <a:endParaRPr lang="en-MU" b="0" i="0" dirty="0">
              <a:latin typeface="Arial" panose="020B0604020202020204" pitchFamily="34" charset="0"/>
            </a:endParaRPr>
          </a:p>
        </p:txBody>
      </p:sp>
      <p:sp>
        <p:nvSpPr>
          <p:cNvPr id="42" name="Text Placeholder 57">
            <a:extLst>
              <a:ext uri="{FF2B5EF4-FFF2-40B4-BE49-F238E27FC236}">
                <a16:creationId xmlns:a16="http://schemas.microsoft.com/office/drawing/2014/main" id="{CC76EC4F-3A83-8643-8E3B-33D4ABE7EE7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127250" y="1920875"/>
            <a:ext cx="11734800" cy="7635148"/>
          </a:xfrm>
        </p:spPr>
        <p:txBody>
          <a:bodyPr/>
          <a:lstStyle>
            <a:lvl1pPr marL="471600" indent="-450000">
              <a:lnSpc>
                <a:spcPct val="112000"/>
              </a:lnSpc>
              <a:spcBef>
                <a:spcPts val="95"/>
              </a:spcBef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  <a:defRPr sz="44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3800" b="1" i="0">
                <a:solidFill>
                  <a:srgbClr val="123D61"/>
                </a:solidFill>
                <a:latin typeface="Arial" panose="020B0604020202020204" pitchFamily="34" charset="0"/>
              </a:defRPr>
            </a:lvl2pPr>
            <a:lvl3pPr>
              <a:defRPr sz="3000" b="1" i="0">
                <a:solidFill>
                  <a:srgbClr val="123D61"/>
                </a:solidFill>
                <a:latin typeface="Arial" panose="020B0604020202020204" pitchFamily="34" charset="0"/>
              </a:defRPr>
            </a:lvl3pPr>
            <a:lvl4pPr>
              <a:defRPr sz="2400" b="1" i="0">
                <a:solidFill>
                  <a:srgbClr val="123D61"/>
                </a:solidFill>
                <a:latin typeface="Arial" panose="020B0604020202020204" pitchFamily="34" charset="0"/>
              </a:defRPr>
            </a:lvl4pPr>
            <a:lvl5pPr>
              <a:defRPr sz="2000" b="1" i="0">
                <a:solidFill>
                  <a:srgbClr val="123D61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MU" dirty="0"/>
          </a:p>
        </p:txBody>
      </p:sp>
      <p:sp>
        <p:nvSpPr>
          <p:cNvPr id="43" name="Picture Placeholder 12">
            <a:extLst>
              <a:ext uri="{FF2B5EF4-FFF2-40B4-BE49-F238E27FC236}">
                <a16:creationId xmlns:a16="http://schemas.microsoft.com/office/drawing/2014/main" id="{965A85C1-1E4E-1546-A282-2C822D34FD1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7517698" y="168275"/>
            <a:ext cx="2440352" cy="1439182"/>
          </a:xfrm>
        </p:spPr>
        <p:txBody>
          <a:bodyPr/>
          <a:lstStyle/>
          <a:p>
            <a:endParaRPr lang="en-MU" dirty="0"/>
          </a:p>
        </p:txBody>
      </p:sp>
    </p:spTree>
    <p:extLst>
      <p:ext uri="{BB962C8B-B14F-4D97-AF65-F5344CB8AC3E}">
        <p14:creationId xmlns:p14="http://schemas.microsoft.com/office/powerpoint/2010/main" val="22914556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10" userDrawn="1">
          <p15:clr>
            <a:srgbClr val="FBAE40"/>
          </p15:clr>
        </p15:guide>
        <p15:guide id="2" pos="1244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 - 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object 3">
            <a:extLst>
              <a:ext uri="{FF2B5EF4-FFF2-40B4-BE49-F238E27FC236}">
                <a16:creationId xmlns:a16="http://schemas.microsoft.com/office/drawing/2014/main" id="{7F5B3CE6-F831-1947-BD7E-35C4CE14471F}"/>
              </a:ext>
            </a:extLst>
          </p:cNvPr>
          <p:cNvSpPr>
            <a:spLocks noChangeAspect="1"/>
          </p:cNvSpPr>
          <p:nvPr userDrawn="1"/>
        </p:nvSpPr>
        <p:spPr>
          <a:xfrm>
            <a:off x="-100520" y="9556023"/>
            <a:ext cx="20305140" cy="17733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0" i="0" dirty="0">
              <a:latin typeface="Arial" panose="020B0604020202020204" pitchFamily="34" charset="0"/>
            </a:endParaRPr>
          </a:p>
        </p:txBody>
      </p:sp>
      <p:sp>
        <p:nvSpPr>
          <p:cNvPr id="60" name="object 4">
            <a:extLst>
              <a:ext uri="{FF2B5EF4-FFF2-40B4-BE49-F238E27FC236}">
                <a16:creationId xmlns:a16="http://schemas.microsoft.com/office/drawing/2014/main" id="{80DFF36F-113F-4E42-BBCF-78580E0091BA}"/>
              </a:ext>
            </a:extLst>
          </p:cNvPr>
          <p:cNvSpPr/>
          <p:nvPr userDrawn="1"/>
        </p:nvSpPr>
        <p:spPr>
          <a:xfrm>
            <a:off x="461728" y="10214150"/>
            <a:ext cx="3063913" cy="70809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0" i="0" dirty="0">
              <a:latin typeface="Arial" panose="020B0604020202020204" pitchFamily="34" charset="0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63A59BB0-8191-D848-8B72-A02DB4A509FB}"/>
              </a:ext>
            </a:extLst>
          </p:cNvPr>
          <p:cNvGrpSpPr/>
          <p:nvPr userDrawn="1"/>
        </p:nvGrpSpPr>
        <p:grpSpPr>
          <a:xfrm>
            <a:off x="14580069" y="10476008"/>
            <a:ext cx="666115" cy="481965"/>
            <a:chOff x="14580069" y="10476008"/>
            <a:chExt cx="666115" cy="481965"/>
          </a:xfrm>
        </p:grpSpPr>
        <p:sp>
          <p:nvSpPr>
            <p:cNvPr id="62" name="object 5">
              <a:extLst>
                <a:ext uri="{FF2B5EF4-FFF2-40B4-BE49-F238E27FC236}">
                  <a16:creationId xmlns:a16="http://schemas.microsoft.com/office/drawing/2014/main" id="{D2882C22-13E3-7F44-8E41-0104C27B0C54}"/>
                </a:ext>
              </a:extLst>
            </p:cNvPr>
            <p:cNvSpPr/>
            <p:nvPr/>
          </p:nvSpPr>
          <p:spPr>
            <a:xfrm>
              <a:off x="14580069" y="10476008"/>
              <a:ext cx="666115" cy="481965"/>
            </a:xfrm>
            <a:custGeom>
              <a:avLst/>
              <a:gdLst/>
              <a:ahLst/>
              <a:cxnLst/>
              <a:rect l="l" t="t" r="r" b="b"/>
              <a:pathLst>
                <a:path w="666115" h="481965">
                  <a:moveTo>
                    <a:pt x="431032" y="378857"/>
                  </a:moveTo>
                  <a:lnTo>
                    <a:pt x="384311" y="378857"/>
                  </a:lnTo>
                  <a:lnTo>
                    <a:pt x="384311" y="481775"/>
                  </a:lnTo>
                  <a:lnTo>
                    <a:pt x="431032" y="481775"/>
                  </a:lnTo>
                  <a:lnTo>
                    <a:pt x="431032" y="378857"/>
                  </a:lnTo>
                  <a:close/>
                </a:path>
                <a:path w="666115" h="481965">
                  <a:moveTo>
                    <a:pt x="153296" y="108300"/>
                  </a:moveTo>
                  <a:lnTo>
                    <a:pt x="112273" y="112241"/>
                  </a:lnTo>
                  <a:lnTo>
                    <a:pt x="75206" y="126030"/>
                  </a:lnTo>
                  <a:lnTo>
                    <a:pt x="13459" y="187308"/>
                  </a:lnTo>
                  <a:lnTo>
                    <a:pt x="0" y="232639"/>
                  </a:lnTo>
                  <a:lnTo>
                    <a:pt x="2742" y="278623"/>
                  </a:lnTo>
                  <a:lnTo>
                    <a:pt x="19574" y="321406"/>
                  </a:lnTo>
                  <a:lnTo>
                    <a:pt x="48384" y="357130"/>
                  </a:lnTo>
                  <a:lnTo>
                    <a:pt x="83682" y="381367"/>
                  </a:lnTo>
                  <a:lnTo>
                    <a:pt x="151183" y="393195"/>
                  </a:lnTo>
                  <a:lnTo>
                    <a:pt x="181616" y="387695"/>
                  </a:lnTo>
                  <a:lnTo>
                    <a:pt x="199757" y="382697"/>
                  </a:lnTo>
                  <a:lnTo>
                    <a:pt x="211856" y="377874"/>
                  </a:lnTo>
                  <a:lnTo>
                    <a:pt x="223357" y="370383"/>
                  </a:lnTo>
                  <a:lnTo>
                    <a:pt x="239708" y="357381"/>
                  </a:lnTo>
                  <a:lnTo>
                    <a:pt x="431032" y="357381"/>
                  </a:lnTo>
                  <a:lnTo>
                    <a:pt x="431032" y="355172"/>
                  </a:lnTo>
                  <a:lnTo>
                    <a:pt x="618276" y="355172"/>
                  </a:lnTo>
                  <a:lnTo>
                    <a:pt x="632461" y="342219"/>
                  </a:lnTo>
                  <a:lnTo>
                    <a:pt x="647599" y="321172"/>
                  </a:lnTo>
                  <a:lnTo>
                    <a:pt x="659008" y="296599"/>
                  </a:lnTo>
                  <a:lnTo>
                    <a:pt x="665413" y="268141"/>
                  </a:lnTo>
                  <a:lnTo>
                    <a:pt x="665538" y="235437"/>
                  </a:lnTo>
                  <a:lnTo>
                    <a:pt x="658788" y="203883"/>
                  </a:lnTo>
                  <a:lnTo>
                    <a:pt x="647517" y="178947"/>
                  </a:lnTo>
                  <a:lnTo>
                    <a:pt x="396939" y="178947"/>
                  </a:lnTo>
                  <a:lnTo>
                    <a:pt x="384238" y="170675"/>
                  </a:lnTo>
                  <a:lnTo>
                    <a:pt x="399439" y="142697"/>
                  </a:lnTo>
                  <a:lnTo>
                    <a:pt x="234661" y="142697"/>
                  </a:lnTo>
                  <a:lnTo>
                    <a:pt x="195138" y="117392"/>
                  </a:lnTo>
                  <a:lnTo>
                    <a:pt x="153296" y="108300"/>
                  </a:lnTo>
                  <a:close/>
                </a:path>
                <a:path w="666115" h="481965">
                  <a:moveTo>
                    <a:pt x="431032" y="357381"/>
                  </a:moveTo>
                  <a:lnTo>
                    <a:pt x="239708" y="357381"/>
                  </a:lnTo>
                  <a:lnTo>
                    <a:pt x="255141" y="368019"/>
                  </a:lnTo>
                  <a:lnTo>
                    <a:pt x="272231" y="378064"/>
                  </a:lnTo>
                  <a:lnTo>
                    <a:pt x="292635" y="385977"/>
                  </a:lnTo>
                  <a:lnTo>
                    <a:pt x="318010" y="390218"/>
                  </a:lnTo>
                  <a:lnTo>
                    <a:pt x="332077" y="390687"/>
                  </a:lnTo>
                  <a:lnTo>
                    <a:pt x="348616" y="389689"/>
                  </a:lnTo>
                  <a:lnTo>
                    <a:pt x="366427" y="386116"/>
                  </a:lnTo>
                  <a:lnTo>
                    <a:pt x="384311" y="378857"/>
                  </a:lnTo>
                  <a:lnTo>
                    <a:pt x="431032" y="378857"/>
                  </a:lnTo>
                  <a:lnTo>
                    <a:pt x="431032" y="357381"/>
                  </a:lnTo>
                  <a:close/>
                </a:path>
                <a:path w="666115" h="481965">
                  <a:moveTo>
                    <a:pt x="618276" y="355172"/>
                  </a:moveTo>
                  <a:lnTo>
                    <a:pt x="431032" y="355172"/>
                  </a:lnTo>
                  <a:lnTo>
                    <a:pt x="449497" y="367319"/>
                  </a:lnTo>
                  <a:lnTo>
                    <a:pt x="471484" y="377377"/>
                  </a:lnTo>
                  <a:lnTo>
                    <a:pt x="498030" y="384146"/>
                  </a:lnTo>
                  <a:lnTo>
                    <a:pt x="530171" y="386428"/>
                  </a:lnTo>
                  <a:lnTo>
                    <a:pt x="557681" y="383964"/>
                  </a:lnTo>
                  <a:lnTo>
                    <a:pt x="584579" y="376449"/>
                  </a:lnTo>
                  <a:lnTo>
                    <a:pt x="609844" y="362871"/>
                  </a:lnTo>
                  <a:lnTo>
                    <a:pt x="618276" y="355172"/>
                  </a:lnTo>
                  <a:close/>
                </a:path>
                <a:path w="666115" h="481965">
                  <a:moveTo>
                    <a:pt x="533910" y="103355"/>
                  </a:moveTo>
                  <a:lnTo>
                    <a:pt x="465241" y="113975"/>
                  </a:lnTo>
                  <a:lnTo>
                    <a:pt x="423814" y="143756"/>
                  </a:lnTo>
                  <a:lnTo>
                    <a:pt x="396939" y="178947"/>
                  </a:lnTo>
                  <a:lnTo>
                    <a:pt x="647517" y="178947"/>
                  </a:lnTo>
                  <a:lnTo>
                    <a:pt x="623214" y="144505"/>
                  </a:lnTo>
                  <a:lnTo>
                    <a:pt x="565868" y="109996"/>
                  </a:lnTo>
                  <a:lnTo>
                    <a:pt x="533910" y="103355"/>
                  </a:lnTo>
                  <a:close/>
                </a:path>
                <a:path w="666115" h="481965">
                  <a:moveTo>
                    <a:pt x="269299" y="54930"/>
                  </a:moveTo>
                  <a:lnTo>
                    <a:pt x="170569" y="54930"/>
                  </a:lnTo>
                  <a:lnTo>
                    <a:pt x="196964" y="62562"/>
                  </a:lnTo>
                  <a:lnTo>
                    <a:pt x="217210" y="77840"/>
                  </a:lnTo>
                  <a:lnTo>
                    <a:pt x="230238" y="98238"/>
                  </a:lnTo>
                  <a:lnTo>
                    <a:pt x="234975" y="121231"/>
                  </a:lnTo>
                  <a:lnTo>
                    <a:pt x="235143" y="138142"/>
                  </a:lnTo>
                  <a:lnTo>
                    <a:pt x="234661" y="142697"/>
                  </a:lnTo>
                  <a:lnTo>
                    <a:pt x="399439" y="142697"/>
                  </a:lnTo>
                  <a:lnTo>
                    <a:pt x="407672" y="127545"/>
                  </a:lnTo>
                  <a:lnTo>
                    <a:pt x="382033" y="115768"/>
                  </a:lnTo>
                  <a:lnTo>
                    <a:pt x="368795" y="112708"/>
                  </a:lnTo>
                  <a:lnTo>
                    <a:pt x="287068" y="112708"/>
                  </a:lnTo>
                  <a:lnTo>
                    <a:pt x="286081" y="104780"/>
                  </a:lnTo>
                  <a:lnTo>
                    <a:pt x="282068" y="85411"/>
                  </a:lnTo>
                  <a:lnTo>
                    <a:pt x="273454" y="61219"/>
                  </a:lnTo>
                  <a:lnTo>
                    <a:pt x="269299" y="54930"/>
                  </a:lnTo>
                  <a:close/>
                </a:path>
                <a:path w="666115" h="481965">
                  <a:moveTo>
                    <a:pt x="315369" y="106545"/>
                  </a:moveTo>
                  <a:lnTo>
                    <a:pt x="287068" y="112708"/>
                  </a:lnTo>
                  <a:lnTo>
                    <a:pt x="368795" y="112708"/>
                  </a:lnTo>
                  <a:lnTo>
                    <a:pt x="349145" y="108166"/>
                  </a:lnTo>
                  <a:lnTo>
                    <a:pt x="315369" y="106545"/>
                  </a:lnTo>
                  <a:close/>
                </a:path>
                <a:path w="666115" h="481965">
                  <a:moveTo>
                    <a:pt x="171522" y="0"/>
                  </a:moveTo>
                  <a:lnTo>
                    <a:pt x="143698" y="2423"/>
                  </a:lnTo>
                  <a:lnTo>
                    <a:pt x="113033" y="10176"/>
                  </a:lnTo>
                  <a:lnTo>
                    <a:pt x="84144" y="21838"/>
                  </a:lnTo>
                  <a:lnTo>
                    <a:pt x="61651" y="35988"/>
                  </a:lnTo>
                  <a:lnTo>
                    <a:pt x="61651" y="89976"/>
                  </a:lnTo>
                  <a:lnTo>
                    <a:pt x="83730" y="75044"/>
                  </a:lnTo>
                  <a:lnTo>
                    <a:pt x="109007" y="62864"/>
                  </a:lnTo>
                  <a:lnTo>
                    <a:pt x="137835" y="55479"/>
                  </a:lnTo>
                  <a:lnTo>
                    <a:pt x="170569" y="54930"/>
                  </a:lnTo>
                  <a:lnTo>
                    <a:pt x="269299" y="54930"/>
                  </a:lnTo>
                  <a:lnTo>
                    <a:pt x="258661" y="38826"/>
                  </a:lnTo>
                  <a:lnTo>
                    <a:pt x="241314" y="24101"/>
                  </a:lnTo>
                  <a:lnTo>
                    <a:pt x="220062" y="11952"/>
                  </a:lnTo>
                  <a:lnTo>
                    <a:pt x="196325" y="3533"/>
                  </a:lnTo>
                  <a:lnTo>
                    <a:pt x="17152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0" i="0" dirty="0">
                <a:latin typeface="Arial" panose="020B0604020202020204" pitchFamily="34" charset="0"/>
              </a:endParaRPr>
            </a:p>
          </p:txBody>
        </p:sp>
        <p:sp>
          <p:nvSpPr>
            <p:cNvPr id="63" name="object 6">
              <a:extLst>
                <a:ext uri="{FF2B5EF4-FFF2-40B4-BE49-F238E27FC236}">
                  <a16:creationId xmlns:a16="http://schemas.microsoft.com/office/drawing/2014/main" id="{918AFB66-BA96-CC45-ADA8-9E7E76D845DA}"/>
                </a:ext>
              </a:extLst>
            </p:cNvPr>
            <p:cNvSpPr/>
            <p:nvPr/>
          </p:nvSpPr>
          <p:spPr>
            <a:xfrm>
              <a:off x="14629313" y="10632592"/>
              <a:ext cx="157073" cy="18935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="0" i="0" dirty="0">
                <a:latin typeface="Arial" panose="020B0604020202020204" pitchFamily="34" charset="0"/>
              </a:endParaRPr>
            </a:p>
          </p:txBody>
        </p:sp>
        <p:sp>
          <p:nvSpPr>
            <p:cNvPr id="64" name="object 7">
              <a:extLst>
                <a:ext uri="{FF2B5EF4-FFF2-40B4-BE49-F238E27FC236}">
                  <a16:creationId xmlns:a16="http://schemas.microsoft.com/office/drawing/2014/main" id="{86B614AC-BDDC-3447-958B-9F8D3C609C56}"/>
                </a:ext>
              </a:extLst>
            </p:cNvPr>
            <p:cNvSpPr/>
            <p:nvPr/>
          </p:nvSpPr>
          <p:spPr>
            <a:xfrm>
              <a:off x="15010034" y="10630043"/>
              <a:ext cx="184193" cy="18418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="0" i="0" dirty="0">
                <a:latin typeface="Arial" panose="020B0604020202020204" pitchFamily="34" charset="0"/>
              </a:endParaRPr>
            </a:p>
          </p:txBody>
        </p:sp>
        <p:sp>
          <p:nvSpPr>
            <p:cNvPr id="65" name="object 8">
              <a:extLst>
                <a:ext uri="{FF2B5EF4-FFF2-40B4-BE49-F238E27FC236}">
                  <a16:creationId xmlns:a16="http://schemas.microsoft.com/office/drawing/2014/main" id="{DC45FA80-FAFD-BF48-A54C-D586D7FA47F2}"/>
                </a:ext>
              </a:extLst>
            </p:cNvPr>
            <p:cNvSpPr/>
            <p:nvPr/>
          </p:nvSpPr>
          <p:spPr>
            <a:xfrm>
              <a:off x="14819527" y="10629707"/>
              <a:ext cx="157205" cy="18731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="0" i="0" dirty="0">
                <a:latin typeface="Arial" panose="020B0604020202020204" pitchFamily="34" charset="0"/>
              </a:endParaRPr>
            </a:p>
          </p:txBody>
        </p:sp>
        <p:sp>
          <p:nvSpPr>
            <p:cNvPr id="66" name="object 9">
              <a:extLst>
                <a:ext uri="{FF2B5EF4-FFF2-40B4-BE49-F238E27FC236}">
                  <a16:creationId xmlns:a16="http://schemas.microsoft.com/office/drawing/2014/main" id="{F3BFDEC3-E565-5A44-9782-DF22A412C7B1}"/>
                </a:ext>
              </a:extLst>
            </p:cNvPr>
            <p:cNvSpPr/>
            <p:nvPr/>
          </p:nvSpPr>
          <p:spPr>
            <a:xfrm>
              <a:off x="14580069" y="10476008"/>
              <a:ext cx="666115" cy="481965"/>
            </a:xfrm>
            <a:custGeom>
              <a:avLst/>
              <a:gdLst/>
              <a:ahLst/>
              <a:cxnLst/>
              <a:rect l="l" t="t" r="r" b="b"/>
              <a:pathLst>
                <a:path w="666115" h="481965">
                  <a:moveTo>
                    <a:pt x="396939" y="178947"/>
                  </a:moveTo>
                  <a:lnTo>
                    <a:pt x="423814" y="143756"/>
                  </a:lnTo>
                  <a:lnTo>
                    <a:pt x="465241" y="113975"/>
                  </a:lnTo>
                  <a:lnTo>
                    <a:pt x="533910" y="103355"/>
                  </a:lnTo>
                  <a:lnTo>
                    <a:pt x="565868" y="109996"/>
                  </a:lnTo>
                  <a:lnTo>
                    <a:pt x="623214" y="144505"/>
                  </a:lnTo>
                  <a:lnTo>
                    <a:pt x="658788" y="203883"/>
                  </a:lnTo>
                  <a:lnTo>
                    <a:pt x="665538" y="235437"/>
                  </a:lnTo>
                  <a:lnTo>
                    <a:pt x="665413" y="268141"/>
                  </a:lnTo>
                  <a:lnTo>
                    <a:pt x="647599" y="321172"/>
                  </a:lnTo>
                  <a:lnTo>
                    <a:pt x="609844" y="362871"/>
                  </a:lnTo>
                  <a:lnTo>
                    <a:pt x="557681" y="383964"/>
                  </a:lnTo>
                  <a:lnTo>
                    <a:pt x="530171" y="386428"/>
                  </a:lnTo>
                  <a:lnTo>
                    <a:pt x="498030" y="384146"/>
                  </a:lnTo>
                  <a:lnTo>
                    <a:pt x="471484" y="377377"/>
                  </a:lnTo>
                  <a:lnTo>
                    <a:pt x="449497" y="367319"/>
                  </a:lnTo>
                  <a:lnTo>
                    <a:pt x="431032" y="355172"/>
                  </a:lnTo>
                  <a:lnTo>
                    <a:pt x="431032" y="481775"/>
                  </a:lnTo>
                  <a:lnTo>
                    <a:pt x="384311" y="481775"/>
                  </a:lnTo>
                  <a:lnTo>
                    <a:pt x="384311" y="378857"/>
                  </a:lnTo>
                  <a:lnTo>
                    <a:pt x="366427" y="386116"/>
                  </a:lnTo>
                  <a:lnTo>
                    <a:pt x="348616" y="389689"/>
                  </a:lnTo>
                  <a:lnTo>
                    <a:pt x="332077" y="390687"/>
                  </a:lnTo>
                  <a:lnTo>
                    <a:pt x="318010" y="390218"/>
                  </a:lnTo>
                  <a:lnTo>
                    <a:pt x="292635" y="385977"/>
                  </a:lnTo>
                  <a:lnTo>
                    <a:pt x="272231" y="378064"/>
                  </a:lnTo>
                  <a:lnTo>
                    <a:pt x="255141" y="368019"/>
                  </a:lnTo>
                  <a:lnTo>
                    <a:pt x="239708" y="357381"/>
                  </a:lnTo>
                  <a:lnTo>
                    <a:pt x="223357" y="370383"/>
                  </a:lnTo>
                  <a:lnTo>
                    <a:pt x="211856" y="377874"/>
                  </a:lnTo>
                  <a:lnTo>
                    <a:pt x="199757" y="382697"/>
                  </a:lnTo>
                  <a:lnTo>
                    <a:pt x="181616" y="387695"/>
                  </a:lnTo>
                  <a:lnTo>
                    <a:pt x="151183" y="393195"/>
                  </a:lnTo>
                  <a:lnTo>
                    <a:pt x="118243" y="392238"/>
                  </a:lnTo>
                  <a:lnTo>
                    <a:pt x="48384" y="357130"/>
                  </a:lnTo>
                  <a:lnTo>
                    <a:pt x="19574" y="321406"/>
                  </a:lnTo>
                  <a:lnTo>
                    <a:pt x="2742" y="278623"/>
                  </a:lnTo>
                  <a:lnTo>
                    <a:pt x="0" y="232639"/>
                  </a:lnTo>
                  <a:lnTo>
                    <a:pt x="13459" y="187308"/>
                  </a:lnTo>
                  <a:lnTo>
                    <a:pt x="45233" y="146487"/>
                  </a:lnTo>
                  <a:lnTo>
                    <a:pt x="75206" y="126030"/>
                  </a:lnTo>
                  <a:lnTo>
                    <a:pt x="112273" y="112241"/>
                  </a:lnTo>
                  <a:lnTo>
                    <a:pt x="153296" y="108300"/>
                  </a:lnTo>
                  <a:lnTo>
                    <a:pt x="195138" y="117392"/>
                  </a:lnTo>
                  <a:lnTo>
                    <a:pt x="234661" y="142697"/>
                  </a:lnTo>
                  <a:lnTo>
                    <a:pt x="235143" y="138142"/>
                  </a:lnTo>
                  <a:lnTo>
                    <a:pt x="234975" y="121231"/>
                  </a:lnTo>
                  <a:lnTo>
                    <a:pt x="230238" y="98238"/>
                  </a:lnTo>
                  <a:lnTo>
                    <a:pt x="217210" y="77840"/>
                  </a:lnTo>
                  <a:lnTo>
                    <a:pt x="196964" y="62562"/>
                  </a:lnTo>
                  <a:lnTo>
                    <a:pt x="170569" y="54930"/>
                  </a:lnTo>
                  <a:lnTo>
                    <a:pt x="137835" y="55479"/>
                  </a:lnTo>
                  <a:lnTo>
                    <a:pt x="109007" y="62864"/>
                  </a:lnTo>
                  <a:lnTo>
                    <a:pt x="83730" y="75044"/>
                  </a:lnTo>
                  <a:lnTo>
                    <a:pt x="61651" y="89976"/>
                  </a:lnTo>
                  <a:lnTo>
                    <a:pt x="61651" y="35988"/>
                  </a:lnTo>
                  <a:lnTo>
                    <a:pt x="84144" y="21838"/>
                  </a:lnTo>
                  <a:lnTo>
                    <a:pt x="113033" y="10176"/>
                  </a:lnTo>
                  <a:lnTo>
                    <a:pt x="143698" y="2423"/>
                  </a:lnTo>
                  <a:lnTo>
                    <a:pt x="171522" y="0"/>
                  </a:lnTo>
                  <a:lnTo>
                    <a:pt x="196325" y="3533"/>
                  </a:lnTo>
                  <a:lnTo>
                    <a:pt x="241314" y="24101"/>
                  </a:lnTo>
                  <a:lnTo>
                    <a:pt x="273454" y="61219"/>
                  </a:lnTo>
                  <a:lnTo>
                    <a:pt x="286081" y="104780"/>
                  </a:lnTo>
                  <a:lnTo>
                    <a:pt x="287068" y="112708"/>
                  </a:lnTo>
                  <a:lnTo>
                    <a:pt x="315369" y="106545"/>
                  </a:lnTo>
                  <a:lnTo>
                    <a:pt x="349145" y="108166"/>
                  </a:lnTo>
                  <a:lnTo>
                    <a:pt x="382033" y="115768"/>
                  </a:lnTo>
                  <a:lnTo>
                    <a:pt x="407672" y="127545"/>
                  </a:lnTo>
                  <a:lnTo>
                    <a:pt x="384238" y="170675"/>
                  </a:lnTo>
                </a:path>
              </a:pathLst>
            </a:custGeom>
            <a:ln w="7622">
              <a:solidFill>
                <a:srgbClr val="00904A"/>
              </a:solidFill>
            </a:ln>
          </p:spPr>
          <p:txBody>
            <a:bodyPr wrap="square" lIns="0" tIns="0" rIns="0" bIns="0" rtlCol="0"/>
            <a:lstStyle/>
            <a:p>
              <a:endParaRPr b="0" i="0" dirty="0">
                <a:latin typeface="Arial" panose="020B0604020202020204" pitchFamily="34" charset="0"/>
              </a:endParaRPr>
            </a:p>
          </p:txBody>
        </p:sp>
        <p:sp>
          <p:nvSpPr>
            <p:cNvPr id="67" name="object 10">
              <a:extLst>
                <a:ext uri="{FF2B5EF4-FFF2-40B4-BE49-F238E27FC236}">
                  <a16:creationId xmlns:a16="http://schemas.microsoft.com/office/drawing/2014/main" id="{004DF52C-8597-5546-8263-A0DF763FE8F3}"/>
                </a:ext>
              </a:extLst>
            </p:cNvPr>
            <p:cNvSpPr/>
            <p:nvPr/>
          </p:nvSpPr>
          <p:spPr>
            <a:xfrm>
              <a:off x="14625501" y="10628757"/>
              <a:ext cx="165167" cy="19705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="0" i="0" dirty="0">
                <a:latin typeface="Arial" panose="020B0604020202020204" pitchFamily="34" charset="0"/>
              </a:endParaRPr>
            </a:p>
          </p:txBody>
        </p:sp>
        <p:sp>
          <p:nvSpPr>
            <p:cNvPr id="68" name="object 11">
              <a:extLst>
                <a:ext uri="{FF2B5EF4-FFF2-40B4-BE49-F238E27FC236}">
                  <a16:creationId xmlns:a16="http://schemas.microsoft.com/office/drawing/2014/main" id="{5514F4BF-AD8D-FC49-B00E-2DA856576CA5}"/>
                </a:ext>
              </a:extLst>
            </p:cNvPr>
            <p:cNvSpPr/>
            <p:nvPr/>
          </p:nvSpPr>
          <p:spPr>
            <a:xfrm>
              <a:off x="14815715" y="10628788"/>
              <a:ext cx="165104" cy="18925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="0" i="0" dirty="0">
                <a:latin typeface="Arial" panose="020B0604020202020204" pitchFamily="34" charset="0"/>
              </a:endParaRPr>
            </a:p>
          </p:txBody>
        </p:sp>
        <p:sp>
          <p:nvSpPr>
            <p:cNvPr id="69" name="object 12">
              <a:extLst>
                <a:ext uri="{FF2B5EF4-FFF2-40B4-BE49-F238E27FC236}">
                  <a16:creationId xmlns:a16="http://schemas.microsoft.com/office/drawing/2014/main" id="{68C06249-F21B-F047-8B19-F07E0A225989}"/>
                </a:ext>
              </a:extLst>
            </p:cNvPr>
            <p:cNvSpPr/>
            <p:nvPr/>
          </p:nvSpPr>
          <p:spPr>
            <a:xfrm>
              <a:off x="15006232" y="10626223"/>
              <a:ext cx="191805" cy="19181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="0" i="0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1C8BBAA-A1B9-B44C-8A07-24FD216C464B}"/>
              </a:ext>
            </a:extLst>
          </p:cNvPr>
          <p:cNvGrpSpPr/>
          <p:nvPr userDrawn="1"/>
        </p:nvGrpSpPr>
        <p:grpSpPr>
          <a:xfrm>
            <a:off x="15674423" y="10494361"/>
            <a:ext cx="622935" cy="415290"/>
            <a:chOff x="15674423" y="10494361"/>
            <a:chExt cx="622935" cy="415290"/>
          </a:xfrm>
        </p:grpSpPr>
        <p:sp>
          <p:nvSpPr>
            <p:cNvPr id="71" name="object 13">
              <a:extLst>
                <a:ext uri="{FF2B5EF4-FFF2-40B4-BE49-F238E27FC236}">
                  <a16:creationId xmlns:a16="http://schemas.microsoft.com/office/drawing/2014/main" id="{ED14099B-5B54-3244-81A9-9FA66651FF66}"/>
                </a:ext>
              </a:extLst>
            </p:cNvPr>
            <p:cNvSpPr/>
            <p:nvPr/>
          </p:nvSpPr>
          <p:spPr>
            <a:xfrm>
              <a:off x="15674423" y="10494361"/>
              <a:ext cx="622935" cy="415290"/>
            </a:xfrm>
            <a:custGeom>
              <a:avLst/>
              <a:gdLst/>
              <a:ahLst/>
              <a:cxnLst/>
              <a:rect l="l" t="t" r="r" b="b"/>
              <a:pathLst>
                <a:path w="622934" h="415290">
                  <a:moveTo>
                    <a:pt x="622881" y="0"/>
                  </a:moveTo>
                  <a:lnTo>
                    <a:pt x="0" y="0"/>
                  </a:lnTo>
                  <a:lnTo>
                    <a:pt x="0" y="415264"/>
                  </a:lnTo>
                  <a:lnTo>
                    <a:pt x="622881" y="415264"/>
                  </a:lnTo>
                  <a:lnTo>
                    <a:pt x="622881" y="0"/>
                  </a:lnTo>
                  <a:close/>
                </a:path>
              </a:pathLst>
            </a:custGeom>
            <a:solidFill>
              <a:srgbClr val="164194"/>
            </a:solidFill>
          </p:spPr>
          <p:txBody>
            <a:bodyPr wrap="square" lIns="0" tIns="0" rIns="0" bIns="0" rtlCol="0"/>
            <a:lstStyle/>
            <a:p>
              <a:endParaRPr b="0" i="0" dirty="0">
                <a:latin typeface="Arial" panose="020B0604020202020204" pitchFamily="34" charset="0"/>
              </a:endParaRPr>
            </a:p>
          </p:txBody>
        </p:sp>
        <p:sp>
          <p:nvSpPr>
            <p:cNvPr id="72" name="object 14">
              <a:extLst>
                <a:ext uri="{FF2B5EF4-FFF2-40B4-BE49-F238E27FC236}">
                  <a16:creationId xmlns:a16="http://schemas.microsoft.com/office/drawing/2014/main" id="{5FA7ADCA-B10B-504B-B463-7508B9CF8775}"/>
                </a:ext>
              </a:extLst>
            </p:cNvPr>
            <p:cNvSpPr/>
            <p:nvPr/>
          </p:nvSpPr>
          <p:spPr>
            <a:xfrm>
              <a:off x="15964572" y="10544032"/>
              <a:ext cx="43180" cy="41275"/>
            </a:xfrm>
            <a:custGeom>
              <a:avLst/>
              <a:gdLst/>
              <a:ahLst/>
              <a:cxnLst/>
              <a:rect l="l" t="t" r="r" b="b"/>
              <a:pathLst>
                <a:path w="43180" h="41275">
                  <a:moveTo>
                    <a:pt x="21475" y="0"/>
                  </a:moveTo>
                  <a:lnTo>
                    <a:pt x="16439" y="15716"/>
                  </a:lnTo>
                  <a:lnTo>
                    <a:pt x="0" y="15695"/>
                  </a:lnTo>
                  <a:lnTo>
                    <a:pt x="13329" y="25297"/>
                  </a:lnTo>
                  <a:lnTo>
                    <a:pt x="8334" y="40805"/>
                  </a:lnTo>
                  <a:lnTo>
                    <a:pt x="21475" y="31213"/>
                  </a:lnTo>
                  <a:lnTo>
                    <a:pt x="34616" y="40805"/>
                  </a:lnTo>
                  <a:lnTo>
                    <a:pt x="29622" y="25297"/>
                  </a:lnTo>
                  <a:lnTo>
                    <a:pt x="42972" y="15695"/>
                  </a:lnTo>
                  <a:lnTo>
                    <a:pt x="26512" y="15695"/>
                  </a:lnTo>
                  <a:lnTo>
                    <a:pt x="21475" y="0"/>
                  </a:lnTo>
                  <a:close/>
                </a:path>
              </a:pathLst>
            </a:custGeom>
            <a:solidFill>
              <a:srgbClr val="FEEB17"/>
            </a:solidFill>
          </p:spPr>
          <p:txBody>
            <a:bodyPr wrap="square" lIns="0" tIns="0" rIns="0" bIns="0" rtlCol="0"/>
            <a:lstStyle/>
            <a:p>
              <a:endParaRPr b="0" i="0" dirty="0">
                <a:latin typeface="Arial" panose="020B0604020202020204" pitchFamily="34" charset="0"/>
              </a:endParaRPr>
            </a:p>
          </p:txBody>
        </p:sp>
        <p:sp>
          <p:nvSpPr>
            <p:cNvPr id="73" name="object 15">
              <a:extLst>
                <a:ext uri="{FF2B5EF4-FFF2-40B4-BE49-F238E27FC236}">
                  <a16:creationId xmlns:a16="http://schemas.microsoft.com/office/drawing/2014/main" id="{0EA7F4B1-109E-8F4B-A676-F4C2B5A17728}"/>
                </a:ext>
              </a:extLst>
            </p:cNvPr>
            <p:cNvSpPr/>
            <p:nvPr/>
          </p:nvSpPr>
          <p:spPr>
            <a:xfrm>
              <a:off x="15846776" y="10562296"/>
              <a:ext cx="92738" cy="90701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="0" i="0" dirty="0">
                <a:latin typeface="Arial" panose="020B0604020202020204" pitchFamily="34" charset="0"/>
              </a:endParaRPr>
            </a:p>
          </p:txBody>
        </p:sp>
        <p:sp>
          <p:nvSpPr>
            <p:cNvPr id="74" name="object 16">
              <a:extLst>
                <a:ext uri="{FF2B5EF4-FFF2-40B4-BE49-F238E27FC236}">
                  <a16:creationId xmlns:a16="http://schemas.microsoft.com/office/drawing/2014/main" id="{33DB2292-8C67-EC46-928D-4AAA7FB955BB}"/>
                </a:ext>
              </a:extLst>
            </p:cNvPr>
            <p:cNvSpPr/>
            <p:nvPr/>
          </p:nvSpPr>
          <p:spPr>
            <a:xfrm>
              <a:off x="15828519" y="10680107"/>
              <a:ext cx="43180" cy="41275"/>
            </a:xfrm>
            <a:custGeom>
              <a:avLst/>
              <a:gdLst/>
              <a:ahLst/>
              <a:cxnLst/>
              <a:rect l="l" t="t" r="r" b="b"/>
              <a:pathLst>
                <a:path w="43180" h="41275">
                  <a:moveTo>
                    <a:pt x="21486" y="0"/>
                  </a:moveTo>
                  <a:lnTo>
                    <a:pt x="16460" y="15748"/>
                  </a:lnTo>
                  <a:lnTo>
                    <a:pt x="0" y="15716"/>
                  </a:lnTo>
                  <a:lnTo>
                    <a:pt x="13350" y="25308"/>
                  </a:lnTo>
                  <a:lnTo>
                    <a:pt x="8345" y="40815"/>
                  </a:lnTo>
                  <a:lnTo>
                    <a:pt x="21486" y="31224"/>
                  </a:lnTo>
                  <a:lnTo>
                    <a:pt x="34616" y="40815"/>
                  </a:lnTo>
                  <a:lnTo>
                    <a:pt x="29622" y="25308"/>
                  </a:lnTo>
                  <a:lnTo>
                    <a:pt x="42972" y="15716"/>
                  </a:lnTo>
                  <a:lnTo>
                    <a:pt x="26512" y="15716"/>
                  </a:lnTo>
                  <a:lnTo>
                    <a:pt x="21486" y="0"/>
                  </a:lnTo>
                  <a:close/>
                </a:path>
              </a:pathLst>
            </a:custGeom>
            <a:solidFill>
              <a:srgbClr val="FEEB17"/>
            </a:solidFill>
          </p:spPr>
          <p:txBody>
            <a:bodyPr wrap="square" lIns="0" tIns="0" rIns="0" bIns="0" rtlCol="0"/>
            <a:lstStyle/>
            <a:p>
              <a:endParaRPr b="0" i="0" dirty="0">
                <a:latin typeface="Arial" panose="020B0604020202020204" pitchFamily="34" charset="0"/>
              </a:endParaRPr>
            </a:p>
          </p:txBody>
        </p:sp>
        <p:sp>
          <p:nvSpPr>
            <p:cNvPr id="75" name="object 17">
              <a:extLst>
                <a:ext uri="{FF2B5EF4-FFF2-40B4-BE49-F238E27FC236}">
                  <a16:creationId xmlns:a16="http://schemas.microsoft.com/office/drawing/2014/main" id="{AA979493-67AE-7E41-A137-DD9036376D5F}"/>
                </a:ext>
              </a:extLst>
            </p:cNvPr>
            <p:cNvSpPr/>
            <p:nvPr/>
          </p:nvSpPr>
          <p:spPr>
            <a:xfrm>
              <a:off x="15846776" y="10748252"/>
              <a:ext cx="92846" cy="90678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="0" i="0" dirty="0">
                <a:latin typeface="Arial" panose="020B0604020202020204" pitchFamily="34" charset="0"/>
              </a:endParaRPr>
            </a:p>
          </p:txBody>
        </p:sp>
        <p:sp>
          <p:nvSpPr>
            <p:cNvPr id="76" name="object 18">
              <a:extLst>
                <a:ext uri="{FF2B5EF4-FFF2-40B4-BE49-F238E27FC236}">
                  <a16:creationId xmlns:a16="http://schemas.microsoft.com/office/drawing/2014/main" id="{C803E051-5406-284B-A7D5-3C8ABAA5A65F}"/>
                </a:ext>
              </a:extLst>
            </p:cNvPr>
            <p:cNvSpPr/>
            <p:nvPr/>
          </p:nvSpPr>
          <p:spPr>
            <a:xfrm>
              <a:off x="15964571" y="10816174"/>
              <a:ext cx="43180" cy="41275"/>
            </a:xfrm>
            <a:custGeom>
              <a:avLst/>
              <a:gdLst/>
              <a:ahLst/>
              <a:cxnLst/>
              <a:rect l="l" t="t" r="r" b="b"/>
              <a:pathLst>
                <a:path w="43180" h="41275">
                  <a:moveTo>
                    <a:pt x="21486" y="0"/>
                  </a:moveTo>
                  <a:lnTo>
                    <a:pt x="16460" y="15737"/>
                  </a:lnTo>
                  <a:lnTo>
                    <a:pt x="0" y="15716"/>
                  </a:lnTo>
                  <a:lnTo>
                    <a:pt x="13339" y="25308"/>
                  </a:lnTo>
                  <a:lnTo>
                    <a:pt x="8345" y="40825"/>
                  </a:lnTo>
                  <a:lnTo>
                    <a:pt x="21486" y="31224"/>
                  </a:lnTo>
                  <a:lnTo>
                    <a:pt x="34627" y="40825"/>
                  </a:lnTo>
                  <a:lnTo>
                    <a:pt x="29632" y="25308"/>
                  </a:lnTo>
                  <a:lnTo>
                    <a:pt x="42982" y="15716"/>
                  </a:lnTo>
                  <a:lnTo>
                    <a:pt x="26522" y="15716"/>
                  </a:lnTo>
                  <a:lnTo>
                    <a:pt x="21486" y="0"/>
                  </a:lnTo>
                  <a:close/>
                </a:path>
              </a:pathLst>
            </a:custGeom>
            <a:solidFill>
              <a:srgbClr val="FEEB17"/>
            </a:solidFill>
          </p:spPr>
          <p:txBody>
            <a:bodyPr wrap="square" lIns="0" tIns="0" rIns="0" bIns="0" rtlCol="0"/>
            <a:lstStyle/>
            <a:p>
              <a:endParaRPr b="0" i="0" dirty="0">
                <a:latin typeface="Arial" panose="020B0604020202020204" pitchFamily="34" charset="0"/>
              </a:endParaRPr>
            </a:p>
          </p:txBody>
        </p:sp>
        <p:sp>
          <p:nvSpPr>
            <p:cNvPr id="77" name="object 19">
              <a:extLst>
                <a:ext uri="{FF2B5EF4-FFF2-40B4-BE49-F238E27FC236}">
                  <a16:creationId xmlns:a16="http://schemas.microsoft.com/office/drawing/2014/main" id="{387240C3-8BEF-1543-84DD-38B2C6F4D113}"/>
                </a:ext>
              </a:extLst>
            </p:cNvPr>
            <p:cNvSpPr/>
            <p:nvPr/>
          </p:nvSpPr>
          <p:spPr>
            <a:xfrm>
              <a:off x="16032512" y="10748252"/>
              <a:ext cx="92834" cy="90678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="0" i="0" dirty="0">
                <a:latin typeface="Arial" panose="020B0604020202020204" pitchFamily="34" charset="0"/>
              </a:endParaRPr>
            </a:p>
          </p:txBody>
        </p:sp>
        <p:sp>
          <p:nvSpPr>
            <p:cNvPr id="78" name="object 20">
              <a:extLst>
                <a:ext uri="{FF2B5EF4-FFF2-40B4-BE49-F238E27FC236}">
                  <a16:creationId xmlns:a16="http://schemas.microsoft.com/office/drawing/2014/main" id="{0AD32FDE-1561-5E40-87C2-11C4B8F2CA3A}"/>
                </a:ext>
              </a:extLst>
            </p:cNvPr>
            <p:cNvSpPr/>
            <p:nvPr/>
          </p:nvSpPr>
          <p:spPr>
            <a:xfrm>
              <a:off x="16100429" y="10679917"/>
              <a:ext cx="43180" cy="41275"/>
            </a:xfrm>
            <a:custGeom>
              <a:avLst/>
              <a:gdLst/>
              <a:ahLst/>
              <a:cxnLst/>
              <a:rect l="l" t="t" r="r" b="b"/>
              <a:pathLst>
                <a:path w="43180" h="41275">
                  <a:moveTo>
                    <a:pt x="21475" y="0"/>
                  </a:moveTo>
                  <a:lnTo>
                    <a:pt x="16449" y="15737"/>
                  </a:lnTo>
                  <a:lnTo>
                    <a:pt x="0" y="15716"/>
                  </a:lnTo>
                  <a:lnTo>
                    <a:pt x="13350" y="25308"/>
                  </a:lnTo>
                  <a:lnTo>
                    <a:pt x="8355" y="40825"/>
                  </a:lnTo>
                  <a:lnTo>
                    <a:pt x="21475" y="31213"/>
                  </a:lnTo>
                  <a:lnTo>
                    <a:pt x="34627" y="40825"/>
                  </a:lnTo>
                  <a:lnTo>
                    <a:pt x="29632" y="25308"/>
                  </a:lnTo>
                  <a:lnTo>
                    <a:pt x="42982" y="15716"/>
                  </a:lnTo>
                  <a:lnTo>
                    <a:pt x="26522" y="15716"/>
                  </a:lnTo>
                  <a:lnTo>
                    <a:pt x="21475" y="0"/>
                  </a:lnTo>
                  <a:close/>
                </a:path>
              </a:pathLst>
            </a:custGeom>
            <a:solidFill>
              <a:srgbClr val="FEEB17"/>
            </a:solidFill>
          </p:spPr>
          <p:txBody>
            <a:bodyPr wrap="square" lIns="0" tIns="0" rIns="0" bIns="0" rtlCol="0"/>
            <a:lstStyle/>
            <a:p>
              <a:endParaRPr b="0" i="0" dirty="0">
                <a:latin typeface="Arial" panose="020B0604020202020204" pitchFamily="34" charset="0"/>
              </a:endParaRPr>
            </a:p>
          </p:txBody>
        </p:sp>
        <p:sp>
          <p:nvSpPr>
            <p:cNvPr id="79" name="object 21">
              <a:extLst>
                <a:ext uri="{FF2B5EF4-FFF2-40B4-BE49-F238E27FC236}">
                  <a16:creationId xmlns:a16="http://schemas.microsoft.com/office/drawing/2014/main" id="{26FED9DB-C7B5-2847-B76C-0B83C20BE300}"/>
                </a:ext>
              </a:extLst>
            </p:cNvPr>
            <p:cNvSpPr/>
            <p:nvPr/>
          </p:nvSpPr>
          <p:spPr>
            <a:xfrm>
              <a:off x="16032702" y="10562309"/>
              <a:ext cx="92642" cy="90478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="0" i="0" dirty="0">
                <a:latin typeface="Arial" panose="020B0604020202020204" pitchFamily="34" charset="0"/>
              </a:endParaRPr>
            </a:p>
          </p:txBody>
        </p:sp>
      </p:grpSp>
      <p:sp>
        <p:nvSpPr>
          <p:cNvPr id="80" name="object 22">
            <a:extLst>
              <a:ext uri="{FF2B5EF4-FFF2-40B4-BE49-F238E27FC236}">
                <a16:creationId xmlns:a16="http://schemas.microsoft.com/office/drawing/2014/main" id="{8BCA1AAA-6953-FF4D-91BE-95A89092B022}"/>
              </a:ext>
            </a:extLst>
          </p:cNvPr>
          <p:cNvSpPr/>
          <p:nvPr userDrawn="1"/>
        </p:nvSpPr>
        <p:spPr>
          <a:xfrm>
            <a:off x="19271663" y="10507698"/>
            <a:ext cx="0" cy="436880"/>
          </a:xfrm>
          <a:custGeom>
            <a:avLst/>
            <a:gdLst/>
            <a:ahLst/>
            <a:cxnLst/>
            <a:rect l="l" t="t" r="r" b="b"/>
            <a:pathLst>
              <a:path h="436879">
                <a:moveTo>
                  <a:pt x="0" y="0"/>
                </a:moveTo>
                <a:lnTo>
                  <a:pt x="0" y="436730"/>
                </a:lnTo>
              </a:path>
            </a:pathLst>
          </a:custGeom>
          <a:ln w="10470">
            <a:solidFill>
              <a:srgbClr val="0094D6"/>
            </a:solidFill>
          </a:ln>
        </p:spPr>
        <p:txBody>
          <a:bodyPr wrap="square" lIns="0" tIns="0" rIns="0" bIns="0" rtlCol="0"/>
          <a:lstStyle/>
          <a:p>
            <a:endParaRPr b="0" i="0" dirty="0">
              <a:latin typeface="Arial" panose="020B0604020202020204" pitchFamily="34" charset="0"/>
            </a:endParaRPr>
          </a:p>
        </p:txBody>
      </p:sp>
      <p:sp>
        <p:nvSpPr>
          <p:cNvPr id="81" name="object 23">
            <a:extLst>
              <a:ext uri="{FF2B5EF4-FFF2-40B4-BE49-F238E27FC236}">
                <a16:creationId xmlns:a16="http://schemas.microsoft.com/office/drawing/2014/main" id="{30033517-614A-D74A-9B20-AED35CA81A82}"/>
              </a:ext>
            </a:extLst>
          </p:cNvPr>
          <p:cNvSpPr/>
          <p:nvPr userDrawn="1"/>
        </p:nvSpPr>
        <p:spPr>
          <a:xfrm>
            <a:off x="16758651" y="10507698"/>
            <a:ext cx="0" cy="436880"/>
          </a:xfrm>
          <a:custGeom>
            <a:avLst/>
            <a:gdLst/>
            <a:ahLst/>
            <a:cxnLst/>
            <a:rect l="l" t="t" r="r" b="b"/>
            <a:pathLst>
              <a:path h="436879">
                <a:moveTo>
                  <a:pt x="0" y="0"/>
                </a:moveTo>
                <a:lnTo>
                  <a:pt x="0" y="436730"/>
                </a:lnTo>
              </a:path>
            </a:pathLst>
          </a:custGeom>
          <a:ln w="10470">
            <a:solidFill>
              <a:srgbClr val="0094D6"/>
            </a:solidFill>
          </a:ln>
        </p:spPr>
        <p:txBody>
          <a:bodyPr wrap="square" lIns="0" tIns="0" rIns="0" bIns="0" rtlCol="0"/>
          <a:lstStyle/>
          <a:p>
            <a:endParaRPr b="0" i="0" dirty="0">
              <a:latin typeface="Arial" panose="020B0604020202020204" pitchFamily="34" charset="0"/>
            </a:endParaRPr>
          </a:p>
        </p:txBody>
      </p:sp>
      <p:sp>
        <p:nvSpPr>
          <p:cNvPr id="82" name="object 51">
            <a:extLst>
              <a:ext uri="{FF2B5EF4-FFF2-40B4-BE49-F238E27FC236}">
                <a16:creationId xmlns:a16="http://schemas.microsoft.com/office/drawing/2014/main" id="{A60AFCA9-36F3-8546-9811-76893A6AFC36}"/>
              </a:ext>
            </a:extLst>
          </p:cNvPr>
          <p:cNvSpPr txBox="1"/>
          <p:nvPr userDrawn="1"/>
        </p:nvSpPr>
        <p:spPr>
          <a:xfrm>
            <a:off x="17037529" y="10558341"/>
            <a:ext cx="1920888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45"/>
              </a:lnSpc>
            </a:pPr>
            <a:r>
              <a:rPr sz="1800" b="0" i="0" spc="250" dirty="0">
                <a:solidFill>
                  <a:srgbClr val="123D61"/>
                </a:solidFill>
                <a:latin typeface="Arial" panose="020B0604020202020204" pitchFamily="34" charset="0"/>
                <a:cs typeface="Arial"/>
              </a:rPr>
              <a:t>ww</a:t>
            </a:r>
            <a:r>
              <a:rPr sz="1800" b="0" i="0" spc="114" dirty="0">
                <a:solidFill>
                  <a:srgbClr val="123D61"/>
                </a:solidFill>
                <a:latin typeface="Arial" panose="020B0604020202020204" pitchFamily="34" charset="0"/>
                <a:cs typeface="Arial"/>
              </a:rPr>
              <a:t>w</a:t>
            </a:r>
            <a:r>
              <a:rPr sz="1800" b="0" i="0" spc="-40" dirty="0">
                <a:solidFill>
                  <a:srgbClr val="123D61"/>
                </a:solidFill>
                <a:latin typeface="Arial" panose="020B0604020202020204" pitchFamily="34" charset="0"/>
                <a:cs typeface="Arial"/>
              </a:rPr>
              <a:t>.</a:t>
            </a:r>
            <a:r>
              <a:rPr sz="1800" b="0" i="0" spc="110" dirty="0">
                <a:solidFill>
                  <a:srgbClr val="123D61"/>
                </a:solidFill>
                <a:latin typeface="Arial" panose="020B0604020202020204" pitchFamily="34" charset="0"/>
                <a:cs typeface="Arial"/>
              </a:rPr>
              <a:t>clims</a:t>
            </a:r>
            <a:r>
              <a:rPr sz="1800" b="0" i="0" spc="140" dirty="0">
                <a:solidFill>
                  <a:srgbClr val="123D61"/>
                </a:solidFill>
                <a:latin typeface="Arial" panose="020B0604020202020204" pitchFamily="34" charset="0"/>
                <a:cs typeface="Arial"/>
              </a:rPr>
              <a:t>a</a:t>
            </a:r>
            <a:r>
              <a:rPr sz="1800" b="0" i="0" spc="-40" dirty="0">
                <a:solidFill>
                  <a:srgbClr val="123D61"/>
                </a:solidFill>
                <a:latin typeface="Arial" panose="020B0604020202020204" pitchFamily="34" charset="0"/>
                <a:cs typeface="Arial"/>
              </a:rPr>
              <a:t>.</a:t>
            </a:r>
            <a:r>
              <a:rPr sz="1800" b="0" i="0" spc="145" dirty="0">
                <a:solidFill>
                  <a:srgbClr val="123D61"/>
                </a:solidFill>
                <a:latin typeface="Arial" panose="020B0604020202020204" pitchFamily="34" charset="0"/>
                <a:cs typeface="Arial"/>
              </a:rPr>
              <a:t>o</a:t>
            </a:r>
            <a:r>
              <a:rPr sz="1800" b="0" i="0" spc="45" dirty="0">
                <a:solidFill>
                  <a:srgbClr val="123D61"/>
                </a:solidFill>
                <a:latin typeface="Arial" panose="020B0604020202020204" pitchFamily="34" charset="0"/>
                <a:cs typeface="Arial"/>
              </a:rPr>
              <a:t>r</a:t>
            </a:r>
            <a:r>
              <a:rPr sz="1800" b="0" i="0" spc="-25" dirty="0">
                <a:solidFill>
                  <a:srgbClr val="123D61"/>
                </a:solidFill>
                <a:latin typeface="Arial" panose="020B0604020202020204" pitchFamily="34" charset="0"/>
                <a:cs typeface="Arial"/>
              </a:rPr>
              <a:t>g</a:t>
            </a:r>
            <a:endParaRPr sz="1800" b="0" i="0" dirty="0">
              <a:latin typeface="Arial" panose="020B0604020202020204" pitchFamily="34" charset="0"/>
              <a:cs typeface="Arial"/>
            </a:endParaRPr>
          </a:p>
        </p:txBody>
      </p:sp>
      <p:sp>
        <p:nvSpPr>
          <p:cNvPr id="83" name="Holder 4">
            <a:extLst>
              <a:ext uri="{FF2B5EF4-FFF2-40B4-BE49-F238E27FC236}">
                <a16:creationId xmlns:a16="http://schemas.microsoft.com/office/drawing/2014/main" id="{F2FBABCB-5A1A-1D4A-8987-110B3398BCC1}"/>
              </a:ext>
            </a:extLst>
          </p:cNvPr>
          <p:cNvSpPr txBox="1">
            <a:spLocks/>
          </p:cNvSpPr>
          <p:nvPr userDrawn="1"/>
        </p:nvSpPr>
        <p:spPr>
          <a:xfrm>
            <a:off x="4897235" y="10565943"/>
            <a:ext cx="8425180" cy="2693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MU"/>
            </a:defPPr>
            <a:lvl1pPr marL="0" algn="l" defTabSz="914400" rtl="0" eaLnBrk="1" latinLnBrk="0" hangingPunct="1">
              <a:defRPr sz="1800" b="0" i="0" kern="1200">
                <a:solidFill>
                  <a:srgbClr val="123D6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2145"/>
              </a:lnSpc>
            </a:pPr>
            <a:r>
              <a:rPr lang="en-US" b="0" i="0" dirty="0">
                <a:latin typeface="Arial" panose="020B0604020202020204" pitchFamily="34" charset="0"/>
              </a:rPr>
              <a:t>INTRA-ACP CLIMATE SERVICES AND RELATED APPLICATIONS PROGRAMME</a:t>
            </a:r>
            <a:endParaRPr lang="en-GB" b="0" i="0" spc="-45" dirty="0">
              <a:latin typeface="Arial" panose="020B0604020202020204" pitchFamily="34" charset="0"/>
            </a:endParaRPr>
          </a:p>
        </p:txBody>
      </p:sp>
      <p:sp>
        <p:nvSpPr>
          <p:cNvPr id="13" name="object 32">
            <a:extLst>
              <a:ext uri="{FF2B5EF4-FFF2-40B4-BE49-F238E27FC236}">
                <a16:creationId xmlns:a16="http://schemas.microsoft.com/office/drawing/2014/main" id="{63D36B53-CEF8-8348-82BD-73BF5E630D03}"/>
              </a:ext>
            </a:extLst>
          </p:cNvPr>
          <p:cNvSpPr/>
          <p:nvPr userDrawn="1"/>
        </p:nvSpPr>
        <p:spPr>
          <a:xfrm>
            <a:off x="0" y="0"/>
            <a:ext cx="1706880" cy="1645285"/>
          </a:xfrm>
          <a:custGeom>
            <a:avLst/>
            <a:gdLst/>
            <a:ahLst/>
            <a:cxnLst/>
            <a:rect l="l" t="t" r="r" b="b"/>
            <a:pathLst>
              <a:path w="1706880" h="1645285">
                <a:moveTo>
                  <a:pt x="1706397" y="542870"/>
                </a:moveTo>
                <a:lnTo>
                  <a:pt x="1705378" y="590687"/>
                </a:lnTo>
                <a:lnTo>
                  <a:pt x="1702350" y="637983"/>
                </a:lnTo>
                <a:lnTo>
                  <a:pt x="1697355" y="684718"/>
                </a:lnTo>
                <a:lnTo>
                  <a:pt x="1690432" y="730850"/>
                </a:lnTo>
                <a:lnTo>
                  <a:pt x="1681625" y="776337"/>
                </a:lnTo>
                <a:lnTo>
                  <a:pt x="1670973" y="821138"/>
                </a:lnTo>
                <a:lnTo>
                  <a:pt x="1658519" y="865212"/>
                </a:lnTo>
                <a:lnTo>
                  <a:pt x="1644304" y="908518"/>
                </a:lnTo>
                <a:lnTo>
                  <a:pt x="1628369" y="951014"/>
                </a:lnTo>
                <a:lnTo>
                  <a:pt x="1610756" y="992658"/>
                </a:lnTo>
                <a:lnTo>
                  <a:pt x="1591505" y="1033410"/>
                </a:lnTo>
                <a:lnTo>
                  <a:pt x="1570659" y="1073229"/>
                </a:lnTo>
                <a:lnTo>
                  <a:pt x="1548259" y="1112071"/>
                </a:lnTo>
                <a:lnTo>
                  <a:pt x="1524345" y="1149898"/>
                </a:lnTo>
                <a:lnTo>
                  <a:pt x="1498960" y="1186666"/>
                </a:lnTo>
                <a:lnTo>
                  <a:pt x="1472145" y="1222335"/>
                </a:lnTo>
                <a:lnTo>
                  <a:pt x="1443941" y="1256863"/>
                </a:lnTo>
                <a:lnTo>
                  <a:pt x="1414389" y="1290209"/>
                </a:lnTo>
                <a:lnTo>
                  <a:pt x="1383531" y="1322331"/>
                </a:lnTo>
                <a:lnTo>
                  <a:pt x="1351408" y="1353189"/>
                </a:lnTo>
                <a:lnTo>
                  <a:pt x="1318062" y="1382740"/>
                </a:lnTo>
                <a:lnTo>
                  <a:pt x="1283534" y="1410944"/>
                </a:lnTo>
                <a:lnTo>
                  <a:pt x="1247865" y="1437759"/>
                </a:lnTo>
                <a:lnTo>
                  <a:pt x="1211097" y="1463144"/>
                </a:lnTo>
                <a:lnTo>
                  <a:pt x="1173271" y="1487057"/>
                </a:lnTo>
                <a:lnTo>
                  <a:pt x="1134428" y="1509457"/>
                </a:lnTo>
                <a:lnTo>
                  <a:pt x="1094610" y="1530303"/>
                </a:lnTo>
                <a:lnTo>
                  <a:pt x="1053858" y="1549554"/>
                </a:lnTo>
                <a:lnTo>
                  <a:pt x="1012213" y="1567167"/>
                </a:lnTo>
                <a:lnTo>
                  <a:pt x="969718" y="1583101"/>
                </a:lnTo>
                <a:lnTo>
                  <a:pt x="926412" y="1597316"/>
                </a:lnTo>
                <a:lnTo>
                  <a:pt x="882338" y="1609770"/>
                </a:lnTo>
                <a:lnTo>
                  <a:pt x="837537" y="1620421"/>
                </a:lnTo>
                <a:lnTo>
                  <a:pt x="792051" y="1629229"/>
                </a:lnTo>
                <a:lnTo>
                  <a:pt x="745920" y="1636151"/>
                </a:lnTo>
                <a:lnTo>
                  <a:pt x="699186" y="1641147"/>
                </a:lnTo>
                <a:lnTo>
                  <a:pt x="651890" y="1644174"/>
                </a:lnTo>
                <a:lnTo>
                  <a:pt x="604074" y="1645193"/>
                </a:lnTo>
                <a:lnTo>
                  <a:pt x="556257" y="1644174"/>
                </a:lnTo>
                <a:lnTo>
                  <a:pt x="508960" y="1641147"/>
                </a:lnTo>
                <a:lnTo>
                  <a:pt x="462225" y="1636151"/>
                </a:lnTo>
                <a:lnTo>
                  <a:pt x="416093" y="1629229"/>
                </a:lnTo>
                <a:lnTo>
                  <a:pt x="370605" y="1620421"/>
                </a:lnTo>
                <a:lnTo>
                  <a:pt x="325803" y="1609770"/>
                </a:lnTo>
                <a:lnTo>
                  <a:pt x="281729" y="1597316"/>
                </a:lnTo>
                <a:lnTo>
                  <a:pt x="238423" y="1583101"/>
                </a:lnTo>
                <a:lnTo>
                  <a:pt x="195927" y="1567167"/>
                </a:lnTo>
                <a:lnTo>
                  <a:pt x="154282" y="1549554"/>
                </a:lnTo>
                <a:lnTo>
                  <a:pt x="113530" y="1530303"/>
                </a:lnTo>
                <a:lnTo>
                  <a:pt x="73711" y="1509457"/>
                </a:lnTo>
                <a:lnTo>
                  <a:pt x="34869" y="1487057"/>
                </a:lnTo>
                <a:lnTo>
                  <a:pt x="0" y="1465013"/>
                </a:lnTo>
              </a:path>
              <a:path w="1706880" h="1645285">
                <a:moveTo>
                  <a:pt x="1563443" y="0"/>
                </a:moveTo>
                <a:lnTo>
                  <a:pt x="1591505" y="52330"/>
                </a:lnTo>
                <a:lnTo>
                  <a:pt x="1610756" y="93083"/>
                </a:lnTo>
                <a:lnTo>
                  <a:pt x="1628369" y="134727"/>
                </a:lnTo>
                <a:lnTo>
                  <a:pt x="1644304" y="177223"/>
                </a:lnTo>
                <a:lnTo>
                  <a:pt x="1658519" y="220529"/>
                </a:lnTo>
                <a:lnTo>
                  <a:pt x="1670973" y="264603"/>
                </a:lnTo>
                <a:lnTo>
                  <a:pt x="1681625" y="309404"/>
                </a:lnTo>
                <a:lnTo>
                  <a:pt x="1690432" y="354891"/>
                </a:lnTo>
                <a:lnTo>
                  <a:pt x="1697355" y="401023"/>
                </a:lnTo>
                <a:lnTo>
                  <a:pt x="1702350" y="447758"/>
                </a:lnTo>
                <a:lnTo>
                  <a:pt x="1705378" y="495054"/>
                </a:lnTo>
                <a:lnTo>
                  <a:pt x="1706397" y="542870"/>
                </a:lnTo>
              </a:path>
            </a:pathLst>
          </a:custGeom>
          <a:ln w="8701">
            <a:solidFill>
              <a:srgbClr val="E3E3E3"/>
            </a:solidFill>
          </a:ln>
        </p:spPr>
        <p:txBody>
          <a:bodyPr wrap="square" lIns="0" tIns="0" rIns="0" bIns="0" rtlCol="0"/>
          <a:lstStyle/>
          <a:p>
            <a:endParaRPr b="0" i="0" dirty="0">
              <a:latin typeface="Arial" panose="020B0604020202020204" pitchFamily="34" charset="0"/>
            </a:endParaRP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A919FB7F-6C54-A64C-9752-66A7DC9A641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1940" y="175064"/>
            <a:ext cx="1144800" cy="1332000"/>
          </a:xfrm>
        </p:spPr>
        <p:txBody>
          <a:bodyPr/>
          <a:lstStyle>
            <a:lvl1pPr>
              <a:defRPr sz="6650" b="1" i="0">
                <a:solidFill>
                  <a:srgbClr val="E3E3E3"/>
                </a:solidFill>
                <a:latin typeface="Arial" panose="020B0604020202020204" pitchFamily="34" charset="0"/>
              </a:defRPr>
            </a:lvl1pPr>
            <a:lvl2pPr>
              <a:defRPr b="1" i="0">
                <a:latin typeface="Arial" panose="020B0604020202020204" pitchFamily="34" charset="0"/>
              </a:defRPr>
            </a:lvl2pPr>
            <a:lvl3pPr>
              <a:defRPr b="1" i="0">
                <a:latin typeface="Arial" panose="020B0604020202020204" pitchFamily="34" charset="0"/>
              </a:defRPr>
            </a:lvl3pPr>
            <a:lvl4pPr>
              <a:defRPr b="1" i="0">
                <a:latin typeface="Arial" panose="020B0604020202020204" pitchFamily="34" charset="0"/>
              </a:defRPr>
            </a:lvl4pPr>
            <a:lvl5pPr>
              <a:defRPr b="1" i="0">
                <a:latin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MU" dirty="0"/>
          </a:p>
        </p:txBody>
      </p:sp>
      <p:sp>
        <p:nvSpPr>
          <p:cNvPr id="56" name="Text Placeholder 54">
            <a:extLst>
              <a:ext uri="{FF2B5EF4-FFF2-40B4-BE49-F238E27FC236}">
                <a16:creationId xmlns:a16="http://schemas.microsoft.com/office/drawing/2014/main" id="{9B67EFC2-EDD9-924B-8741-4D78448E67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51600" y="381054"/>
            <a:ext cx="9493823" cy="1831271"/>
          </a:xfrm>
        </p:spPr>
        <p:txBody>
          <a:bodyPr/>
          <a:lstStyle>
            <a:lvl1pPr>
              <a:defRPr sz="4700" b="1" i="0">
                <a:solidFill>
                  <a:srgbClr val="123D61"/>
                </a:solidFill>
                <a:latin typeface="Arial" panose="020B0604020202020204" pitchFamily="34" charset="0"/>
              </a:defRPr>
            </a:lvl1pPr>
            <a:lvl2pPr>
              <a:defRPr b="1" i="0">
                <a:latin typeface="Arial" panose="020B0604020202020204" pitchFamily="34" charset="0"/>
              </a:defRPr>
            </a:lvl2pPr>
            <a:lvl3pPr>
              <a:defRPr b="1" i="0">
                <a:latin typeface="Arial" panose="020B0604020202020204" pitchFamily="34" charset="0"/>
              </a:defRPr>
            </a:lvl3pPr>
            <a:lvl4pPr>
              <a:defRPr b="1" i="0">
                <a:latin typeface="Arial" panose="020B0604020202020204" pitchFamily="34" charset="0"/>
              </a:defRPr>
            </a:lvl4pPr>
            <a:lvl5pPr>
              <a:defRPr b="1" i="0">
                <a:latin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MU" dirty="0"/>
          </a:p>
        </p:txBody>
      </p:sp>
      <p:sp>
        <p:nvSpPr>
          <p:cNvPr id="16" name="object 35">
            <a:extLst>
              <a:ext uri="{FF2B5EF4-FFF2-40B4-BE49-F238E27FC236}">
                <a16:creationId xmlns:a16="http://schemas.microsoft.com/office/drawing/2014/main" id="{25E43316-30FB-8448-A7FE-A8FE0160B642}"/>
              </a:ext>
            </a:extLst>
          </p:cNvPr>
          <p:cNvSpPr/>
          <p:nvPr userDrawn="1"/>
        </p:nvSpPr>
        <p:spPr>
          <a:xfrm>
            <a:off x="2057222" y="57873"/>
            <a:ext cx="64144" cy="6414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0" i="0" dirty="0">
              <a:latin typeface="Arial" panose="020B0604020202020204" pitchFamily="34" charset="0"/>
            </a:endParaRPr>
          </a:p>
        </p:txBody>
      </p:sp>
      <p:sp>
        <p:nvSpPr>
          <p:cNvPr id="17" name="object 36">
            <a:extLst>
              <a:ext uri="{FF2B5EF4-FFF2-40B4-BE49-F238E27FC236}">
                <a16:creationId xmlns:a16="http://schemas.microsoft.com/office/drawing/2014/main" id="{2714010F-81D8-1F4F-A4FC-49C94FDB54CD}"/>
              </a:ext>
            </a:extLst>
          </p:cNvPr>
          <p:cNvSpPr/>
          <p:nvPr userDrawn="1"/>
        </p:nvSpPr>
        <p:spPr>
          <a:xfrm>
            <a:off x="2057222" y="187115"/>
            <a:ext cx="64144" cy="6414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0" i="0" dirty="0">
              <a:latin typeface="Arial" panose="020B0604020202020204" pitchFamily="34" charset="0"/>
            </a:endParaRPr>
          </a:p>
        </p:txBody>
      </p:sp>
      <p:sp>
        <p:nvSpPr>
          <p:cNvPr id="18" name="object 37">
            <a:extLst>
              <a:ext uri="{FF2B5EF4-FFF2-40B4-BE49-F238E27FC236}">
                <a16:creationId xmlns:a16="http://schemas.microsoft.com/office/drawing/2014/main" id="{992050FF-E2B9-3940-8D82-BE76D65B6FD6}"/>
              </a:ext>
            </a:extLst>
          </p:cNvPr>
          <p:cNvSpPr/>
          <p:nvPr userDrawn="1"/>
        </p:nvSpPr>
        <p:spPr>
          <a:xfrm>
            <a:off x="2057222" y="316355"/>
            <a:ext cx="64144" cy="6414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0" i="0" dirty="0">
              <a:latin typeface="Arial" panose="020B0604020202020204" pitchFamily="34" charset="0"/>
            </a:endParaRPr>
          </a:p>
        </p:txBody>
      </p:sp>
      <p:sp>
        <p:nvSpPr>
          <p:cNvPr id="19" name="object 38">
            <a:extLst>
              <a:ext uri="{FF2B5EF4-FFF2-40B4-BE49-F238E27FC236}">
                <a16:creationId xmlns:a16="http://schemas.microsoft.com/office/drawing/2014/main" id="{070852F9-24C3-154C-B79D-F6471A5395AE}"/>
              </a:ext>
            </a:extLst>
          </p:cNvPr>
          <p:cNvSpPr/>
          <p:nvPr userDrawn="1"/>
        </p:nvSpPr>
        <p:spPr>
          <a:xfrm>
            <a:off x="2057222" y="439496"/>
            <a:ext cx="64144" cy="6414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0" i="0" dirty="0">
              <a:latin typeface="Arial" panose="020B0604020202020204" pitchFamily="34" charset="0"/>
            </a:endParaRPr>
          </a:p>
        </p:txBody>
      </p:sp>
      <p:grpSp>
        <p:nvGrpSpPr>
          <p:cNvPr id="20" name="object 39">
            <a:extLst>
              <a:ext uri="{FF2B5EF4-FFF2-40B4-BE49-F238E27FC236}">
                <a16:creationId xmlns:a16="http://schemas.microsoft.com/office/drawing/2014/main" id="{FB62BEA5-9F4C-D34E-8A1B-226C10894334}"/>
              </a:ext>
            </a:extLst>
          </p:cNvPr>
          <p:cNvGrpSpPr/>
          <p:nvPr userDrawn="1"/>
        </p:nvGrpSpPr>
        <p:grpSpPr>
          <a:xfrm>
            <a:off x="2057222" y="719358"/>
            <a:ext cx="64769" cy="315595"/>
            <a:chOff x="2057222" y="719358"/>
            <a:chExt cx="64769" cy="315595"/>
          </a:xfrm>
        </p:grpSpPr>
        <p:sp>
          <p:nvSpPr>
            <p:cNvPr id="21" name="object 40">
              <a:extLst>
                <a:ext uri="{FF2B5EF4-FFF2-40B4-BE49-F238E27FC236}">
                  <a16:creationId xmlns:a16="http://schemas.microsoft.com/office/drawing/2014/main" id="{C64253C9-9C99-BB4E-8BAE-C4760E6A3947}"/>
                </a:ext>
              </a:extLst>
            </p:cNvPr>
            <p:cNvSpPr/>
            <p:nvPr/>
          </p:nvSpPr>
          <p:spPr>
            <a:xfrm>
              <a:off x="2057222" y="719358"/>
              <a:ext cx="64144" cy="64144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="0" i="0" dirty="0">
                <a:latin typeface="Arial" panose="020B0604020202020204" pitchFamily="34" charset="0"/>
              </a:endParaRPr>
            </a:p>
          </p:txBody>
        </p:sp>
        <p:sp>
          <p:nvSpPr>
            <p:cNvPr id="22" name="object 41">
              <a:extLst>
                <a:ext uri="{FF2B5EF4-FFF2-40B4-BE49-F238E27FC236}">
                  <a16:creationId xmlns:a16="http://schemas.microsoft.com/office/drawing/2014/main" id="{62539BAD-1F83-0949-8557-C759F8E3C70E}"/>
                </a:ext>
              </a:extLst>
            </p:cNvPr>
            <p:cNvSpPr/>
            <p:nvPr/>
          </p:nvSpPr>
          <p:spPr>
            <a:xfrm>
              <a:off x="2057222" y="845035"/>
              <a:ext cx="64144" cy="64144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="0" i="0" dirty="0">
                <a:latin typeface="Arial" panose="020B0604020202020204" pitchFamily="34" charset="0"/>
              </a:endParaRPr>
            </a:p>
          </p:txBody>
        </p:sp>
        <p:sp>
          <p:nvSpPr>
            <p:cNvPr id="23" name="object 42">
              <a:extLst>
                <a:ext uri="{FF2B5EF4-FFF2-40B4-BE49-F238E27FC236}">
                  <a16:creationId xmlns:a16="http://schemas.microsoft.com/office/drawing/2014/main" id="{CE27BF6C-5C28-EE4E-81E0-B8B7362B6988}"/>
                </a:ext>
              </a:extLst>
            </p:cNvPr>
            <p:cNvSpPr/>
            <p:nvPr/>
          </p:nvSpPr>
          <p:spPr>
            <a:xfrm>
              <a:off x="2057222" y="970713"/>
              <a:ext cx="64144" cy="64144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="0" i="0" dirty="0">
                <a:latin typeface="Arial" panose="020B0604020202020204" pitchFamily="34" charset="0"/>
              </a:endParaRPr>
            </a:p>
          </p:txBody>
        </p:sp>
      </p:grpSp>
      <p:sp>
        <p:nvSpPr>
          <p:cNvPr id="24" name="object 43">
            <a:extLst>
              <a:ext uri="{FF2B5EF4-FFF2-40B4-BE49-F238E27FC236}">
                <a16:creationId xmlns:a16="http://schemas.microsoft.com/office/drawing/2014/main" id="{D373A70B-77A0-6F41-9E54-2C7025451754}"/>
              </a:ext>
            </a:extLst>
          </p:cNvPr>
          <p:cNvSpPr/>
          <p:nvPr userDrawn="1"/>
        </p:nvSpPr>
        <p:spPr>
          <a:xfrm>
            <a:off x="2057222" y="579427"/>
            <a:ext cx="64144" cy="64144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0" i="0" dirty="0">
              <a:latin typeface="Arial" panose="020B0604020202020204" pitchFamily="34" charset="0"/>
            </a:endParaRPr>
          </a:p>
        </p:txBody>
      </p:sp>
      <p:sp>
        <p:nvSpPr>
          <p:cNvPr id="93" name="Slide Number Placeholder 1">
            <a:extLst>
              <a:ext uri="{FF2B5EF4-FFF2-40B4-BE49-F238E27FC236}">
                <a16:creationId xmlns:a16="http://schemas.microsoft.com/office/drawing/2014/main" id="{CE29939C-C4EE-7E43-B040-E1BC4E669B70}"/>
              </a:ext>
            </a:extLst>
          </p:cNvPr>
          <p:cNvSpPr txBox="1">
            <a:spLocks/>
          </p:cNvSpPr>
          <p:nvPr userDrawn="1"/>
        </p:nvSpPr>
        <p:spPr>
          <a:xfrm>
            <a:off x="19043650" y="10552346"/>
            <a:ext cx="667547" cy="2829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MU"/>
            </a:defPPr>
            <a:lvl1pPr marL="0" algn="r" defTabSz="914400" rtl="0" eaLnBrk="1" latinLnBrk="0" hangingPunct="1">
              <a:defRPr sz="1800" b="0" i="0" kern="1200">
                <a:solidFill>
                  <a:srgbClr val="0094D6"/>
                </a:solidFill>
                <a:latin typeface="WORK SANS LIGHT ROMAN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MU" b="0" i="0" smtClean="0">
                <a:latin typeface="Arial" panose="020B0604020202020204" pitchFamily="34" charset="0"/>
              </a:rPr>
              <a:pPr/>
              <a:t>‹#›</a:t>
            </a:fld>
            <a:endParaRPr lang="en-MU" b="0" i="0" dirty="0">
              <a:latin typeface="Arial" panose="020B0604020202020204" pitchFamily="34" charset="0"/>
            </a:endParaRPr>
          </a:p>
        </p:txBody>
      </p:sp>
      <p:sp>
        <p:nvSpPr>
          <p:cNvPr id="40" name="Text Placeholder 57">
            <a:extLst>
              <a:ext uri="{FF2B5EF4-FFF2-40B4-BE49-F238E27FC236}">
                <a16:creationId xmlns:a16="http://schemas.microsoft.com/office/drawing/2014/main" id="{56437E78-CF81-D044-BE60-42926E54382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127249" y="1920875"/>
            <a:ext cx="14910279" cy="7608018"/>
          </a:xfrm>
        </p:spPr>
        <p:txBody>
          <a:bodyPr/>
          <a:lstStyle>
            <a:lvl1pPr marL="471600" indent="-450000">
              <a:lnSpc>
                <a:spcPct val="112000"/>
              </a:lnSpc>
              <a:spcBef>
                <a:spcPts val="95"/>
              </a:spcBef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  <a:defRPr sz="4400"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3800" b="1" i="0">
                <a:solidFill>
                  <a:srgbClr val="123D61"/>
                </a:solidFill>
                <a:latin typeface="Arial" panose="020B0604020202020204" pitchFamily="34" charset="0"/>
              </a:defRPr>
            </a:lvl2pPr>
            <a:lvl3pPr>
              <a:defRPr sz="3000" b="1" i="0">
                <a:solidFill>
                  <a:srgbClr val="123D61"/>
                </a:solidFill>
                <a:latin typeface="Arial" panose="020B0604020202020204" pitchFamily="34" charset="0"/>
              </a:defRPr>
            </a:lvl3pPr>
            <a:lvl4pPr>
              <a:defRPr sz="2400" b="1" i="0">
                <a:solidFill>
                  <a:srgbClr val="123D61"/>
                </a:solidFill>
                <a:latin typeface="Arial" panose="020B0604020202020204" pitchFamily="34" charset="0"/>
              </a:defRPr>
            </a:lvl4pPr>
            <a:lvl5pPr>
              <a:defRPr sz="2000" b="1" i="0">
                <a:solidFill>
                  <a:srgbClr val="123D61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MU" dirty="0"/>
          </a:p>
        </p:txBody>
      </p:sp>
      <p:sp>
        <p:nvSpPr>
          <p:cNvPr id="41" name="Picture Placeholder 12">
            <a:extLst>
              <a:ext uri="{FF2B5EF4-FFF2-40B4-BE49-F238E27FC236}">
                <a16:creationId xmlns:a16="http://schemas.microsoft.com/office/drawing/2014/main" id="{B15E522B-F574-A942-A77F-DE759C33CA9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7517698" y="168275"/>
            <a:ext cx="2440352" cy="1439182"/>
          </a:xfrm>
        </p:spPr>
        <p:txBody>
          <a:bodyPr/>
          <a:lstStyle/>
          <a:p>
            <a:endParaRPr lang="en-MU" dirty="0"/>
          </a:p>
        </p:txBody>
      </p:sp>
    </p:spTree>
    <p:extLst>
      <p:ext uri="{BB962C8B-B14F-4D97-AF65-F5344CB8AC3E}">
        <p14:creationId xmlns:p14="http://schemas.microsoft.com/office/powerpoint/2010/main" val="42101420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10" userDrawn="1">
          <p15:clr>
            <a:srgbClr val="FBAE40"/>
          </p15:clr>
        </p15:guide>
        <p15:guide id="2" pos="1244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 - 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object 3">
            <a:extLst>
              <a:ext uri="{FF2B5EF4-FFF2-40B4-BE49-F238E27FC236}">
                <a16:creationId xmlns:a16="http://schemas.microsoft.com/office/drawing/2014/main" id="{7F5B3CE6-F831-1947-BD7E-35C4CE14471F}"/>
              </a:ext>
            </a:extLst>
          </p:cNvPr>
          <p:cNvSpPr>
            <a:spLocks noChangeAspect="1"/>
          </p:cNvSpPr>
          <p:nvPr userDrawn="1"/>
        </p:nvSpPr>
        <p:spPr>
          <a:xfrm>
            <a:off x="-100520" y="9556023"/>
            <a:ext cx="20305140" cy="17733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0" i="0" dirty="0">
              <a:latin typeface="Arial" panose="020B0604020202020204" pitchFamily="34" charset="0"/>
            </a:endParaRPr>
          </a:p>
        </p:txBody>
      </p:sp>
      <p:sp>
        <p:nvSpPr>
          <p:cNvPr id="60" name="object 4">
            <a:extLst>
              <a:ext uri="{FF2B5EF4-FFF2-40B4-BE49-F238E27FC236}">
                <a16:creationId xmlns:a16="http://schemas.microsoft.com/office/drawing/2014/main" id="{80DFF36F-113F-4E42-BBCF-78580E0091BA}"/>
              </a:ext>
            </a:extLst>
          </p:cNvPr>
          <p:cNvSpPr/>
          <p:nvPr userDrawn="1"/>
        </p:nvSpPr>
        <p:spPr>
          <a:xfrm>
            <a:off x="461728" y="10214150"/>
            <a:ext cx="3063913" cy="70809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0" i="0" dirty="0">
              <a:latin typeface="Arial" panose="020B0604020202020204" pitchFamily="34" charset="0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63A59BB0-8191-D848-8B72-A02DB4A509FB}"/>
              </a:ext>
            </a:extLst>
          </p:cNvPr>
          <p:cNvGrpSpPr/>
          <p:nvPr userDrawn="1"/>
        </p:nvGrpSpPr>
        <p:grpSpPr>
          <a:xfrm>
            <a:off x="14580069" y="10476008"/>
            <a:ext cx="666115" cy="481965"/>
            <a:chOff x="14580069" y="10476008"/>
            <a:chExt cx="666115" cy="481965"/>
          </a:xfrm>
        </p:grpSpPr>
        <p:sp>
          <p:nvSpPr>
            <p:cNvPr id="62" name="object 5">
              <a:extLst>
                <a:ext uri="{FF2B5EF4-FFF2-40B4-BE49-F238E27FC236}">
                  <a16:creationId xmlns:a16="http://schemas.microsoft.com/office/drawing/2014/main" id="{D2882C22-13E3-7F44-8E41-0104C27B0C54}"/>
                </a:ext>
              </a:extLst>
            </p:cNvPr>
            <p:cNvSpPr/>
            <p:nvPr/>
          </p:nvSpPr>
          <p:spPr>
            <a:xfrm>
              <a:off x="14580069" y="10476008"/>
              <a:ext cx="666115" cy="481965"/>
            </a:xfrm>
            <a:custGeom>
              <a:avLst/>
              <a:gdLst/>
              <a:ahLst/>
              <a:cxnLst/>
              <a:rect l="l" t="t" r="r" b="b"/>
              <a:pathLst>
                <a:path w="666115" h="481965">
                  <a:moveTo>
                    <a:pt x="431032" y="378857"/>
                  </a:moveTo>
                  <a:lnTo>
                    <a:pt x="384311" y="378857"/>
                  </a:lnTo>
                  <a:lnTo>
                    <a:pt x="384311" y="481775"/>
                  </a:lnTo>
                  <a:lnTo>
                    <a:pt x="431032" y="481775"/>
                  </a:lnTo>
                  <a:lnTo>
                    <a:pt x="431032" y="378857"/>
                  </a:lnTo>
                  <a:close/>
                </a:path>
                <a:path w="666115" h="481965">
                  <a:moveTo>
                    <a:pt x="153296" y="108300"/>
                  </a:moveTo>
                  <a:lnTo>
                    <a:pt x="112273" y="112241"/>
                  </a:lnTo>
                  <a:lnTo>
                    <a:pt x="75206" y="126030"/>
                  </a:lnTo>
                  <a:lnTo>
                    <a:pt x="13459" y="187308"/>
                  </a:lnTo>
                  <a:lnTo>
                    <a:pt x="0" y="232639"/>
                  </a:lnTo>
                  <a:lnTo>
                    <a:pt x="2742" y="278623"/>
                  </a:lnTo>
                  <a:lnTo>
                    <a:pt x="19574" y="321406"/>
                  </a:lnTo>
                  <a:lnTo>
                    <a:pt x="48384" y="357130"/>
                  </a:lnTo>
                  <a:lnTo>
                    <a:pt x="83682" y="381367"/>
                  </a:lnTo>
                  <a:lnTo>
                    <a:pt x="151183" y="393195"/>
                  </a:lnTo>
                  <a:lnTo>
                    <a:pt x="181616" y="387695"/>
                  </a:lnTo>
                  <a:lnTo>
                    <a:pt x="199757" y="382697"/>
                  </a:lnTo>
                  <a:lnTo>
                    <a:pt x="211856" y="377874"/>
                  </a:lnTo>
                  <a:lnTo>
                    <a:pt x="223357" y="370383"/>
                  </a:lnTo>
                  <a:lnTo>
                    <a:pt x="239708" y="357381"/>
                  </a:lnTo>
                  <a:lnTo>
                    <a:pt x="431032" y="357381"/>
                  </a:lnTo>
                  <a:lnTo>
                    <a:pt x="431032" y="355172"/>
                  </a:lnTo>
                  <a:lnTo>
                    <a:pt x="618276" y="355172"/>
                  </a:lnTo>
                  <a:lnTo>
                    <a:pt x="632461" y="342219"/>
                  </a:lnTo>
                  <a:lnTo>
                    <a:pt x="647599" y="321172"/>
                  </a:lnTo>
                  <a:lnTo>
                    <a:pt x="659008" y="296599"/>
                  </a:lnTo>
                  <a:lnTo>
                    <a:pt x="665413" y="268141"/>
                  </a:lnTo>
                  <a:lnTo>
                    <a:pt x="665538" y="235437"/>
                  </a:lnTo>
                  <a:lnTo>
                    <a:pt x="658788" y="203883"/>
                  </a:lnTo>
                  <a:lnTo>
                    <a:pt x="647517" y="178947"/>
                  </a:lnTo>
                  <a:lnTo>
                    <a:pt x="396939" y="178947"/>
                  </a:lnTo>
                  <a:lnTo>
                    <a:pt x="384238" y="170675"/>
                  </a:lnTo>
                  <a:lnTo>
                    <a:pt x="399439" y="142697"/>
                  </a:lnTo>
                  <a:lnTo>
                    <a:pt x="234661" y="142697"/>
                  </a:lnTo>
                  <a:lnTo>
                    <a:pt x="195138" y="117392"/>
                  </a:lnTo>
                  <a:lnTo>
                    <a:pt x="153296" y="108300"/>
                  </a:lnTo>
                  <a:close/>
                </a:path>
                <a:path w="666115" h="481965">
                  <a:moveTo>
                    <a:pt x="431032" y="357381"/>
                  </a:moveTo>
                  <a:lnTo>
                    <a:pt x="239708" y="357381"/>
                  </a:lnTo>
                  <a:lnTo>
                    <a:pt x="255141" y="368019"/>
                  </a:lnTo>
                  <a:lnTo>
                    <a:pt x="272231" y="378064"/>
                  </a:lnTo>
                  <a:lnTo>
                    <a:pt x="292635" y="385977"/>
                  </a:lnTo>
                  <a:lnTo>
                    <a:pt x="318010" y="390218"/>
                  </a:lnTo>
                  <a:lnTo>
                    <a:pt x="332077" y="390687"/>
                  </a:lnTo>
                  <a:lnTo>
                    <a:pt x="348616" y="389689"/>
                  </a:lnTo>
                  <a:lnTo>
                    <a:pt x="366427" y="386116"/>
                  </a:lnTo>
                  <a:lnTo>
                    <a:pt x="384311" y="378857"/>
                  </a:lnTo>
                  <a:lnTo>
                    <a:pt x="431032" y="378857"/>
                  </a:lnTo>
                  <a:lnTo>
                    <a:pt x="431032" y="357381"/>
                  </a:lnTo>
                  <a:close/>
                </a:path>
                <a:path w="666115" h="481965">
                  <a:moveTo>
                    <a:pt x="618276" y="355172"/>
                  </a:moveTo>
                  <a:lnTo>
                    <a:pt x="431032" y="355172"/>
                  </a:lnTo>
                  <a:lnTo>
                    <a:pt x="449497" y="367319"/>
                  </a:lnTo>
                  <a:lnTo>
                    <a:pt x="471484" y="377377"/>
                  </a:lnTo>
                  <a:lnTo>
                    <a:pt x="498030" y="384146"/>
                  </a:lnTo>
                  <a:lnTo>
                    <a:pt x="530171" y="386428"/>
                  </a:lnTo>
                  <a:lnTo>
                    <a:pt x="557681" y="383964"/>
                  </a:lnTo>
                  <a:lnTo>
                    <a:pt x="584579" y="376449"/>
                  </a:lnTo>
                  <a:lnTo>
                    <a:pt x="609844" y="362871"/>
                  </a:lnTo>
                  <a:lnTo>
                    <a:pt x="618276" y="355172"/>
                  </a:lnTo>
                  <a:close/>
                </a:path>
                <a:path w="666115" h="481965">
                  <a:moveTo>
                    <a:pt x="533910" y="103355"/>
                  </a:moveTo>
                  <a:lnTo>
                    <a:pt x="465241" y="113975"/>
                  </a:lnTo>
                  <a:lnTo>
                    <a:pt x="423814" y="143756"/>
                  </a:lnTo>
                  <a:lnTo>
                    <a:pt x="396939" y="178947"/>
                  </a:lnTo>
                  <a:lnTo>
                    <a:pt x="647517" y="178947"/>
                  </a:lnTo>
                  <a:lnTo>
                    <a:pt x="623214" y="144505"/>
                  </a:lnTo>
                  <a:lnTo>
                    <a:pt x="565868" y="109996"/>
                  </a:lnTo>
                  <a:lnTo>
                    <a:pt x="533910" y="103355"/>
                  </a:lnTo>
                  <a:close/>
                </a:path>
                <a:path w="666115" h="481965">
                  <a:moveTo>
                    <a:pt x="269299" y="54930"/>
                  </a:moveTo>
                  <a:lnTo>
                    <a:pt x="170569" y="54930"/>
                  </a:lnTo>
                  <a:lnTo>
                    <a:pt x="196964" y="62562"/>
                  </a:lnTo>
                  <a:lnTo>
                    <a:pt x="217210" y="77840"/>
                  </a:lnTo>
                  <a:lnTo>
                    <a:pt x="230238" y="98238"/>
                  </a:lnTo>
                  <a:lnTo>
                    <a:pt x="234975" y="121231"/>
                  </a:lnTo>
                  <a:lnTo>
                    <a:pt x="235143" y="138142"/>
                  </a:lnTo>
                  <a:lnTo>
                    <a:pt x="234661" y="142697"/>
                  </a:lnTo>
                  <a:lnTo>
                    <a:pt x="399439" y="142697"/>
                  </a:lnTo>
                  <a:lnTo>
                    <a:pt x="407672" y="127545"/>
                  </a:lnTo>
                  <a:lnTo>
                    <a:pt x="382033" y="115768"/>
                  </a:lnTo>
                  <a:lnTo>
                    <a:pt x="368795" y="112708"/>
                  </a:lnTo>
                  <a:lnTo>
                    <a:pt x="287068" y="112708"/>
                  </a:lnTo>
                  <a:lnTo>
                    <a:pt x="286081" y="104780"/>
                  </a:lnTo>
                  <a:lnTo>
                    <a:pt x="282068" y="85411"/>
                  </a:lnTo>
                  <a:lnTo>
                    <a:pt x="273454" y="61219"/>
                  </a:lnTo>
                  <a:lnTo>
                    <a:pt x="269299" y="54930"/>
                  </a:lnTo>
                  <a:close/>
                </a:path>
                <a:path w="666115" h="481965">
                  <a:moveTo>
                    <a:pt x="315369" y="106545"/>
                  </a:moveTo>
                  <a:lnTo>
                    <a:pt x="287068" y="112708"/>
                  </a:lnTo>
                  <a:lnTo>
                    <a:pt x="368795" y="112708"/>
                  </a:lnTo>
                  <a:lnTo>
                    <a:pt x="349145" y="108166"/>
                  </a:lnTo>
                  <a:lnTo>
                    <a:pt x="315369" y="106545"/>
                  </a:lnTo>
                  <a:close/>
                </a:path>
                <a:path w="666115" h="481965">
                  <a:moveTo>
                    <a:pt x="171522" y="0"/>
                  </a:moveTo>
                  <a:lnTo>
                    <a:pt x="143698" y="2423"/>
                  </a:lnTo>
                  <a:lnTo>
                    <a:pt x="113033" y="10176"/>
                  </a:lnTo>
                  <a:lnTo>
                    <a:pt x="84144" y="21838"/>
                  </a:lnTo>
                  <a:lnTo>
                    <a:pt x="61651" y="35988"/>
                  </a:lnTo>
                  <a:lnTo>
                    <a:pt x="61651" y="89976"/>
                  </a:lnTo>
                  <a:lnTo>
                    <a:pt x="83730" y="75044"/>
                  </a:lnTo>
                  <a:lnTo>
                    <a:pt x="109007" y="62864"/>
                  </a:lnTo>
                  <a:lnTo>
                    <a:pt x="137835" y="55479"/>
                  </a:lnTo>
                  <a:lnTo>
                    <a:pt x="170569" y="54930"/>
                  </a:lnTo>
                  <a:lnTo>
                    <a:pt x="269299" y="54930"/>
                  </a:lnTo>
                  <a:lnTo>
                    <a:pt x="258661" y="38826"/>
                  </a:lnTo>
                  <a:lnTo>
                    <a:pt x="241314" y="24101"/>
                  </a:lnTo>
                  <a:lnTo>
                    <a:pt x="220062" y="11952"/>
                  </a:lnTo>
                  <a:lnTo>
                    <a:pt x="196325" y="3533"/>
                  </a:lnTo>
                  <a:lnTo>
                    <a:pt x="17152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0" i="0" dirty="0">
                <a:latin typeface="Arial" panose="020B0604020202020204" pitchFamily="34" charset="0"/>
              </a:endParaRPr>
            </a:p>
          </p:txBody>
        </p:sp>
        <p:sp>
          <p:nvSpPr>
            <p:cNvPr id="63" name="object 6">
              <a:extLst>
                <a:ext uri="{FF2B5EF4-FFF2-40B4-BE49-F238E27FC236}">
                  <a16:creationId xmlns:a16="http://schemas.microsoft.com/office/drawing/2014/main" id="{918AFB66-BA96-CC45-ADA8-9E7E76D845DA}"/>
                </a:ext>
              </a:extLst>
            </p:cNvPr>
            <p:cNvSpPr/>
            <p:nvPr/>
          </p:nvSpPr>
          <p:spPr>
            <a:xfrm>
              <a:off x="14629313" y="10632592"/>
              <a:ext cx="157073" cy="18935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="0" i="0" dirty="0">
                <a:latin typeface="Arial" panose="020B0604020202020204" pitchFamily="34" charset="0"/>
              </a:endParaRPr>
            </a:p>
          </p:txBody>
        </p:sp>
        <p:sp>
          <p:nvSpPr>
            <p:cNvPr id="64" name="object 7">
              <a:extLst>
                <a:ext uri="{FF2B5EF4-FFF2-40B4-BE49-F238E27FC236}">
                  <a16:creationId xmlns:a16="http://schemas.microsoft.com/office/drawing/2014/main" id="{86B614AC-BDDC-3447-958B-9F8D3C609C56}"/>
                </a:ext>
              </a:extLst>
            </p:cNvPr>
            <p:cNvSpPr/>
            <p:nvPr/>
          </p:nvSpPr>
          <p:spPr>
            <a:xfrm>
              <a:off x="15010034" y="10630043"/>
              <a:ext cx="184193" cy="18418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="0" i="0" dirty="0">
                <a:latin typeface="Arial" panose="020B0604020202020204" pitchFamily="34" charset="0"/>
              </a:endParaRPr>
            </a:p>
          </p:txBody>
        </p:sp>
        <p:sp>
          <p:nvSpPr>
            <p:cNvPr id="65" name="object 8">
              <a:extLst>
                <a:ext uri="{FF2B5EF4-FFF2-40B4-BE49-F238E27FC236}">
                  <a16:creationId xmlns:a16="http://schemas.microsoft.com/office/drawing/2014/main" id="{DC45FA80-FAFD-BF48-A54C-D586D7FA47F2}"/>
                </a:ext>
              </a:extLst>
            </p:cNvPr>
            <p:cNvSpPr/>
            <p:nvPr/>
          </p:nvSpPr>
          <p:spPr>
            <a:xfrm>
              <a:off x="14819527" y="10629707"/>
              <a:ext cx="157205" cy="18731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="0" i="0" dirty="0">
                <a:latin typeface="Arial" panose="020B0604020202020204" pitchFamily="34" charset="0"/>
              </a:endParaRPr>
            </a:p>
          </p:txBody>
        </p:sp>
        <p:sp>
          <p:nvSpPr>
            <p:cNvPr id="66" name="object 9">
              <a:extLst>
                <a:ext uri="{FF2B5EF4-FFF2-40B4-BE49-F238E27FC236}">
                  <a16:creationId xmlns:a16="http://schemas.microsoft.com/office/drawing/2014/main" id="{F3BFDEC3-E565-5A44-9782-DF22A412C7B1}"/>
                </a:ext>
              </a:extLst>
            </p:cNvPr>
            <p:cNvSpPr/>
            <p:nvPr/>
          </p:nvSpPr>
          <p:spPr>
            <a:xfrm>
              <a:off x="14580069" y="10476008"/>
              <a:ext cx="666115" cy="481965"/>
            </a:xfrm>
            <a:custGeom>
              <a:avLst/>
              <a:gdLst/>
              <a:ahLst/>
              <a:cxnLst/>
              <a:rect l="l" t="t" r="r" b="b"/>
              <a:pathLst>
                <a:path w="666115" h="481965">
                  <a:moveTo>
                    <a:pt x="396939" y="178947"/>
                  </a:moveTo>
                  <a:lnTo>
                    <a:pt x="423814" y="143756"/>
                  </a:lnTo>
                  <a:lnTo>
                    <a:pt x="465241" y="113975"/>
                  </a:lnTo>
                  <a:lnTo>
                    <a:pt x="533910" y="103355"/>
                  </a:lnTo>
                  <a:lnTo>
                    <a:pt x="565868" y="109996"/>
                  </a:lnTo>
                  <a:lnTo>
                    <a:pt x="623214" y="144505"/>
                  </a:lnTo>
                  <a:lnTo>
                    <a:pt x="658788" y="203883"/>
                  </a:lnTo>
                  <a:lnTo>
                    <a:pt x="665538" y="235437"/>
                  </a:lnTo>
                  <a:lnTo>
                    <a:pt x="665413" y="268141"/>
                  </a:lnTo>
                  <a:lnTo>
                    <a:pt x="647599" y="321172"/>
                  </a:lnTo>
                  <a:lnTo>
                    <a:pt x="609844" y="362871"/>
                  </a:lnTo>
                  <a:lnTo>
                    <a:pt x="557681" y="383964"/>
                  </a:lnTo>
                  <a:lnTo>
                    <a:pt x="530171" y="386428"/>
                  </a:lnTo>
                  <a:lnTo>
                    <a:pt x="498030" y="384146"/>
                  </a:lnTo>
                  <a:lnTo>
                    <a:pt x="471484" y="377377"/>
                  </a:lnTo>
                  <a:lnTo>
                    <a:pt x="449497" y="367319"/>
                  </a:lnTo>
                  <a:lnTo>
                    <a:pt x="431032" y="355172"/>
                  </a:lnTo>
                  <a:lnTo>
                    <a:pt x="431032" y="481775"/>
                  </a:lnTo>
                  <a:lnTo>
                    <a:pt x="384311" y="481775"/>
                  </a:lnTo>
                  <a:lnTo>
                    <a:pt x="384311" y="378857"/>
                  </a:lnTo>
                  <a:lnTo>
                    <a:pt x="366427" y="386116"/>
                  </a:lnTo>
                  <a:lnTo>
                    <a:pt x="348616" y="389689"/>
                  </a:lnTo>
                  <a:lnTo>
                    <a:pt x="332077" y="390687"/>
                  </a:lnTo>
                  <a:lnTo>
                    <a:pt x="318010" y="390218"/>
                  </a:lnTo>
                  <a:lnTo>
                    <a:pt x="292635" y="385977"/>
                  </a:lnTo>
                  <a:lnTo>
                    <a:pt x="272231" y="378064"/>
                  </a:lnTo>
                  <a:lnTo>
                    <a:pt x="255141" y="368019"/>
                  </a:lnTo>
                  <a:lnTo>
                    <a:pt x="239708" y="357381"/>
                  </a:lnTo>
                  <a:lnTo>
                    <a:pt x="223357" y="370383"/>
                  </a:lnTo>
                  <a:lnTo>
                    <a:pt x="211856" y="377874"/>
                  </a:lnTo>
                  <a:lnTo>
                    <a:pt x="199757" y="382697"/>
                  </a:lnTo>
                  <a:lnTo>
                    <a:pt x="181616" y="387695"/>
                  </a:lnTo>
                  <a:lnTo>
                    <a:pt x="151183" y="393195"/>
                  </a:lnTo>
                  <a:lnTo>
                    <a:pt x="118243" y="392238"/>
                  </a:lnTo>
                  <a:lnTo>
                    <a:pt x="48384" y="357130"/>
                  </a:lnTo>
                  <a:lnTo>
                    <a:pt x="19574" y="321406"/>
                  </a:lnTo>
                  <a:lnTo>
                    <a:pt x="2742" y="278623"/>
                  </a:lnTo>
                  <a:lnTo>
                    <a:pt x="0" y="232639"/>
                  </a:lnTo>
                  <a:lnTo>
                    <a:pt x="13459" y="187308"/>
                  </a:lnTo>
                  <a:lnTo>
                    <a:pt x="45233" y="146487"/>
                  </a:lnTo>
                  <a:lnTo>
                    <a:pt x="75206" y="126030"/>
                  </a:lnTo>
                  <a:lnTo>
                    <a:pt x="112273" y="112241"/>
                  </a:lnTo>
                  <a:lnTo>
                    <a:pt x="153296" y="108300"/>
                  </a:lnTo>
                  <a:lnTo>
                    <a:pt x="195138" y="117392"/>
                  </a:lnTo>
                  <a:lnTo>
                    <a:pt x="234661" y="142697"/>
                  </a:lnTo>
                  <a:lnTo>
                    <a:pt x="235143" y="138142"/>
                  </a:lnTo>
                  <a:lnTo>
                    <a:pt x="234975" y="121231"/>
                  </a:lnTo>
                  <a:lnTo>
                    <a:pt x="230238" y="98238"/>
                  </a:lnTo>
                  <a:lnTo>
                    <a:pt x="217210" y="77840"/>
                  </a:lnTo>
                  <a:lnTo>
                    <a:pt x="196964" y="62562"/>
                  </a:lnTo>
                  <a:lnTo>
                    <a:pt x="170569" y="54930"/>
                  </a:lnTo>
                  <a:lnTo>
                    <a:pt x="137835" y="55479"/>
                  </a:lnTo>
                  <a:lnTo>
                    <a:pt x="109007" y="62864"/>
                  </a:lnTo>
                  <a:lnTo>
                    <a:pt x="83730" y="75044"/>
                  </a:lnTo>
                  <a:lnTo>
                    <a:pt x="61651" y="89976"/>
                  </a:lnTo>
                  <a:lnTo>
                    <a:pt x="61651" y="35988"/>
                  </a:lnTo>
                  <a:lnTo>
                    <a:pt x="84144" y="21838"/>
                  </a:lnTo>
                  <a:lnTo>
                    <a:pt x="113033" y="10176"/>
                  </a:lnTo>
                  <a:lnTo>
                    <a:pt x="143698" y="2423"/>
                  </a:lnTo>
                  <a:lnTo>
                    <a:pt x="171522" y="0"/>
                  </a:lnTo>
                  <a:lnTo>
                    <a:pt x="196325" y="3533"/>
                  </a:lnTo>
                  <a:lnTo>
                    <a:pt x="241314" y="24101"/>
                  </a:lnTo>
                  <a:lnTo>
                    <a:pt x="273454" y="61219"/>
                  </a:lnTo>
                  <a:lnTo>
                    <a:pt x="286081" y="104780"/>
                  </a:lnTo>
                  <a:lnTo>
                    <a:pt x="287068" y="112708"/>
                  </a:lnTo>
                  <a:lnTo>
                    <a:pt x="315369" y="106545"/>
                  </a:lnTo>
                  <a:lnTo>
                    <a:pt x="349145" y="108166"/>
                  </a:lnTo>
                  <a:lnTo>
                    <a:pt x="382033" y="115768"/>
                  </a:lnTo>
                  <a:lnTo>
                    <a:pt x="407672" y="127545"/>
                  </a:lnTo>
                  <a:lnTo>
                    <a:pt x="384238" y="170675"/>
                  </a:lnTo>
                </a:path>
              </a:pathLst>
            </a:custGeom>
            <a:ln w="7622">
              <a:solidFill>
                <a:srgbClr val="00904A"/>
              </a:solidFill>
            </a:ln>
          </p:spPr>
          <p:txBody>
            <a:bodyPr wrap="square" lIns="0" tIns="0" rIns="0" bIns="0" rtlCol="0"/>
            <a:lstStyle/>
            <a:p>
              <a:endParaRPr b="0" i="0" dirty="0">
                <a:latin typeface="Arial" panose="020B0604020202020204" pitchFamily="34" charset="0"/>
              </a:endParaRPr>
            </a:p>
          </p:txBody>
        </p:sp>
        <p:sp>
          <p:nvSpPr>
            <p:cNvPr id="67" name="object 10">
              <a:extLst>
                <a:ext uri="{FF2B5EF4-FFF2-40B4-BE49-F238E27FC236}">
                  <a16:creationId xmlns:a16="http://schemas.microsoft.com/office/drawing/2014/main" id="{004DF52C-8597-5546-8263-A0DF763FE8F3}"/>
                </a:ext>
              </a:extLst>
            </p:cNvPr>
            <p:cNvSpPr/>
            <p:nvPr/>
          </p:nvSpPr>
          <p:spPr>
            <a:xfrm>
              <a:off x="14625501" y="10628757"/>
              <a:ext cx="165167" cy="19705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="0" i="0" dirty="0">
                <a:latin typeface="Arial" panose="020B0604020202020204" pitchFamily="34" charset="0"/>
              </a:endParaRPr>
            </a:p>
          </p:txBody>
        </p:sp>
        <p:sp>
          <p:nvSpPr>
            <p:cNvPr id="68" name="object 11">
              <a:extLst>
                <a:ext uri="{FF2B5EF4-FFF2-40B4-BE49-F238E27FC236}">
                  <a16:creationId xmlns:a16="http://schemas.microsoft.com/office/drawing/2014/main" id="{5514F4BF-AD8D-FC49-B00E-2DA856576CA5}"/>
                </a:ext>
              </a:extLst>
            </p:cNvPr>
            <p:cNvSpPr/>
            <p:nvPr/>
          </p:nvSpPr>
          <p:spPr>
            <a:xfrm>
              <a:off x="14815715" y="10628788"/>
              <a:ext cx="165104" cy="18925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="0" i="0" dirty="0">
                <a:latin typeface="Arial" panose="020B0604020202020204" pitchFamily="34" charset="0"/>
              </a:endParaRPr>
            </a:p>
          </p:txBody>
        </p:sp>
        <p:sp>
          <p:nvSpPr>
            <p:cNvPr id="69" name="object 12">
              <a:extLst>
                <a:ext uri="{FF2B5EF4-FFF2-40B4-BE49-F238E27FC236}">
                  <a16:creationId xmlns:a16="http://schemas.microsoft.com/office/drawing/2014/main" id="{68C06249-F21B-F047-8B19-F07E0A225989}"/>
                </a:ext>
              </a:extLst>
            </p:cNvPr>
            <p:cNvSpPr/>
            <p:nvPr/>
          </p:nvSpPr>
          <p:spPr>
            <a:xfrm>
              <a:off x="15006232" y="10626223"/>
              <a:ext cx="191805" cy="19181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="0" i="0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1C8BBAA-A1B9-B44C-8A07-24FD216C464B}"/>
              </a:ext>
            </a:extLst>
          </p:cNvPr>
          <p:cNvGrpSpPr/>
          <p:nvPr userDrawn="1"/>
        </p:nvGrpSpPr>
        <p:grpSpPr>
          <a:xfrm>
            <a:off x="15674423" y="10494361"/>
            <a:ext cx="622935" cy="415290"/>
            <a:chOff x="15674423" y="10494361"/>
            <a:chExt cx="622935" cy="415290"/>
          </a:xfrm>
        </p:grpSpPr>
        <p:sp>
          <p:nvSpPr>
            <p:cNvPr id="71" name="object 13">
              <a:extLst>
                <a:ext uri="{FF2B5EF4-FFF2-40B4-BE49-F238E27FC236}">
                  <a16:creationId xmlns:a16="http://schemas.microsoft.com/office/drawing/2014/main" id="{ED14099B-5B54-3244-81A9-9FA66651FF66}"/>
                </a:ext>
              </a:extLst>
            </p:cNvPr>
            <p:cNvSpPr/>
            <p:nvPr/>
          </p:nvSpPr>
          <p:spPr>
            <a:xfrm>
              <a:off x="15674423" y="10494361"/>
              <a:ext cx="622935" cy="415290"/>
            </a:xfrm>
            <a:custGeom>
              <a:avLst/>
              <a:gdLst/>
              <a:ahLst/>
              <a:cxnLst/>
              <a:rect l="l" t="t" r="r" b="b"/>
              <a:pathLst>
                <a:path w="622934" h="415290">
                  <a:moveTo>
                    <a:pt x="622881" y="0"/>
                  </a:moveTo>
                  <a:lnTo>
                    <a:pt x="0" y="0"/>
                  </a:lnTo>
                  <a:lnTo>
                    <a:pt x="0" y="415264"/>
                  </a:lnTo>
                  <a:lnTo>
                    <a:pt x="622881" y="415264"/>
                  </a:lnTo>
                  <a:lnTo>
                    <a:pt x="622881" y="0"/>
                  </a:lnTo>
                  <a:close/>
                </a:path>
              </a:pathLst>
            </a:custGeom>
            <a:solidFill>
              <a:srgbClr val="164194"/>
            </a:solidFill>
          </p:spPr>
          <p:txBody>
            <a:bodyPr wrap="square" lIns="0" tIns="0" rIns="0" bIns="0" rtlCol="0"/>
            <a:lstStyle/>
            <a:p>
              <a:endParaRPr b="0" i="0" dirty="0">
                <a:latin typeface="Arial" panose="020B0604020202020204" pitchFamily="34" charset="0"/>
              </a:endParaRPr>
            </a:p>
          </p:txBody>
        </p:sp>
        <p:sp>
          <p:nvSpPr>
            <p:cNvPr id="72" name="object 14">
              <a:extLst>
                <a:ext uri="{FF2B5EF4-FFF2-40B4-BE49-F238E27FC236}">
                  <a16:creationId xmlns:a16="http://schemas.microsoft.com/office/drawing/2014/main" id="{5FA7ADCA-B10B-504B-B463-7508B9CF8775}"/>
                </a:ext>
              </a:extLst>
            </p:cNvPr>
            <p:cNvSpPr/>
            <p:nvPr/>
          </p:nvSpPr>
          <p:spPr>
            <a:xfrm>
              <a:off x="15964572" y="10544032"/>
              <a:ext cx="43180" cy="41275"/>
            </a:xfrm>
            <a:custGeom>
              <a:avLst/>
              <a:gdLst/>
              <a:ahLst/>
              <a:cxnLst/>
              <a:rect l="l" t="t" r="r" b="b"/>
              <a:pathLst>
                <a:path w="43180" h="41275">
                  <a:moveTo>
                    <a:pt x="21475" y="0"/>
                  </a:moveTo>
                  <a:lnTo>
                    <a:pt x="16439" y="15716"/>
                  </a:lnTo>
                  <a:lnTo>
                    <a:pt x="0" y="15695"/>
                  </a:lnTo>
                  <a:lnTo>
                    <a:pt x="13329" y="25297"/>
                  </a:lnTo>
                  <a:lnTo>
                    <a:pt x="8334" y="40805"/>
                  </a:lnTo>
                  <a:lnTo>
                    <a:pt x="21475" y="31213"/>
                  </a:lnTo>
                  <a:lnTo>
                    <a:pt x="34616" y="40805"/>
                  </a:lnTo>
                  <a:lnTo>
                    <a:pt x="29622" y="25297"/>
                  </a:lnTo>
                  <a:lnTo>
                    <a:pt x="42972" y="15695"/>
                  </a:lnTo>
                  <a:lnTo>
                    <a:pt x="26512" y="15695"/>
                  </a:lnTo>
                  <a:lnTo>
                    <a:pt x="21475" y="0"/>
                  </a:lnTo>
                  <a:close/>
                </a:path>
              </a:pathLst>
            </a:custGeom>
            <a:solidFill>
              <a:srgbClr val="FEEB17"/>
            </a:solidFill>
          </p:spPr>
          <p:txBody>
            <a:bodyPr wrap="square" lIns="0" tIns="0" rIns="0" bIns="0" rtlCol="0"/>
            <a:lstStyle/>
            <a:p>
              <a:endParaRPr b="0" i="0" dirty="0">
                <a:latin typeface="Arial" panose="020B0604020202020204" pitchFamily="34" charset="0"/>
              </a:endParaRPr>
            </a:p>
          </p:txBody>
        </p:sp>
        <p:sp>
          <p:nvSpPr>
            <p:cNvPr id="73" name="object 15">
              <a:extLst>
                <a:ext uri="{FF2B5EF4-FFF2-40B4-BE49-F238E27FC236}">
                  <a16:creationId xmlns:a16="http://schemas.microsoft.com/office/drawing/2014/main" id="{0EA7F4B1-109E-8F4B-A676-F4C2B5A17728}"/>
                </a:ext>
              </a:extLst>
            </p:cNvPr>
            <p:cNvSpPr/>
            <p:nvPr/>
          </p:nvSpPr>
          <p:spPr>
            <a:xfrm>
              <a:off x="15846776" y="10562296"/>
              <a:ext cx="92738" cy="90701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="0" i="0" dirty="0">
                <a:latin typeface="Arial" panose="020B0604020202020204" pitchFamily="34" charset="0"/>
              </a:endParaRPr>
            </a:p>
          </p:txBody>
        </p:sp>
        <p:sp>
          <p:nvSpPr>
            <p:cNvPr id="74" name="object 16">
              <a:extLst>
                <a:ext uri="{FF2B5EF4-FFF2-40B4-BE49-F238E27FC236}">
                  <a16:creationId xmlns:a16="http://schemas.microsoft.com/office/drawing/2014/main" id="{33DB2292-8C67-EC46-928D-4AAA7FB955BB}"/>
                </a:ext>
              </a:extLst>
            </p:cNvPr>
            <p:cNvSpPr/>
            <p:nvPr/>
          </p:nvSpPr>
          <p:spPr>
            <a:xfrm>
              <a:off x="15828519" y="10680107"/>
              <a:ext cx="43180" cy="41275"/>
            </a:xfrm>
            <a:custGeom>
              <a:avLst/>
              <a:gdLst/>
              <a:ahLst/>
              <a:cxnLst/>
              <a:rect l="l" t="t" r="r" b="b"/>
              <a:pathLst>
                <a:path w="43180" h="41275">
                  <a:moveTo>
                    <a:pt x="21486" y="0"/>
                  </a:moveTo>
                  <a:lnTo>
                    <a:pt x="16460" y="15748"/>
                  </a:lnTo>
                  <a:lnTo>
                    <a:pt x="0" y="15716"/>
                  </a:lnTo>
                  <a:lnTo>
                    <a:pt x="13350" y="25308"/>
                  </a:lnTo>
                  <a:lnTo>
                    <a:pt x="8345" y="40815"/>
                  </a:lnTo>
                  <a:lnTo>
                    <a:pt x="21486" y="31224"/>
                  </a:lnTo>
                  <a:lnTo>
                    <a:pt x="34616" y="40815"/>
                  </a:lnTo>
                  <a:lnTo>
                    <a:pt x="29622" y="25308"/>
                  </a:lnTo>
                  <a:lnTo>
                    <a:pt x="42972" y="15716"/>
                  </a:lnTo>
                  <a:lnTo>
                    <a:pt x="26512" y="15716"/>
                  </a:lnTo>
                  <a:lnTo>
                    <a:pt x="21486" y="0"/>
                  </a:lnTo>
                  <a:close/>
                </a:path>
              </a:pathLst>
            </a:custGeom>
            <a:solidFill>
              <a:srgbClr val="FEEB17"/>
            </a:solidFill>
          </p:spPr>
          <p:txBody>
            <a:bodyPr wrap="square" lIns="0" tIns="0" rIns="0" bIns="0" rtlCol="0"/>
            <a:lstStyle/>
            <a:p>
              <a:endParaRPr b="0" i="0" dirty="0">
                <a:latin typeface="Arial" panose="020B0604020202020204" pitchFamily="34" charset="0"/>
              </a:endParaRPr>
            </a:p>
          </p:txBody>
        </p:sp>
        <p:sp>
          <p:nvSpPr>
            <p:cNvPr id="75" name="object 17">
              <a:extLst>
                <a:ext uri="{FF2B5EF4-FFF2-40B4-BE49-F238E27FC236}">
                  <a16:creationId xmlns:a16="http://schemas.microsoft.com/office/drawing/2014/main" id="{AA979493-67AE-7E41-A137-DD9036376D5F}"/>
                </a:ext>
              </a:extLst>
            </p:cNvPr>
            <p:cNvSpPr/>
            <p:nvPr/>
          </p:nvSpPr>
          <p:spPr>
            <a:xfrm>
              <a:off x="15846776" y="10748252"/>
              <a:ext cx="92846" cy="90678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="0" i="0" dirty="0">
                <a:latin typeface="Arial" panose="020B0604020202020204" pitchFamily="34" charset="0"/>
              </a:endParaRPr>
            </a:p>
          </p:txBody>
        </p:sp>
        <p:sp>
          <p:nvSpPr>
            <p:cNvPr id="76" name="object 18">
              <a:extLst>
                <a:ext uri="{FF2B5EF4-FFF2-40B4-BE49-F238E27FC236}">
                  <a16:creationId xmlns:a16="http://schemas.microsoft.com/office/drawing/2014/main" id="{C803E051-5406-284B-A7D5-3C8ABAA5A65F}"/>
                </a:ext>
              </a:extLst>
            </p:cNvPr>
            <p:cNvSpPr/>
            <p:nvPr/>
          </p:nvSpPr>
          <p:spPr>
            <a:xfrm>
              <a:off x="15964571" y="10816174"/>
              <a:ext cx="43180" cy="41275"/>
            </a:xfrm>
            <a:custGeom>
              <a:avLst/>
              <a:gdLst/>
              <a:ahLst/>
              <a:cxnLst/>
              <a:rect l="l" t="t" r="r" b="b"/>
              <a:pathLst>
                <a:path w="43180" h="41275">
                  <a:moveTo>
                    <a:pt x="21486" y="0"/>
                  </a:moveTo>
                  <a:lnTo>
                    <a:pt x="16460" y="15737"/>
                  </a:lnTo>
                  <a:lnTo>
                    <a:pt x="0" y="15716"/>
                  </a:lnTo>
                  <a:lnTo>
                    <a:pt x="13339" y="25308"/>
                  </a:lnTo>
                  <a:lnTo>
                    <a:pt x="8345" y="40825"/>
                  </a:lnTo>
                  <a:lnTo>
                    <a:pt x="21486" y="31224"/>
                  </a:lnTo>
                  <a:lnTo>
                    <a:pt x="34627" y="40825"/>
                  </a:lnTo>
                  <a:lnTo>
                    <a:pt x="29632" y="25308"/>
                  </a:lnTo>
                  <a:lnTo>
                    <a:pt x="42982" y="15716"/>
                  </a:lnTo>
                  <a:lnTo>
                    <a:pt x="26522" y="15716"/>
                  </a:lnTo>
                  <a:lnTo>
                    <a:pt x="21486" y="0"/>
                  </a:lnTo>
                  <a:close/>
                </a:path>
              </a:pathLst>
            </a:custGeom>
            <a:solidFill>
              <a:srgbClr val="FEEB17"/>
            </a:solidFill>
          </p:spPr>
          <p:txBody>
            <a:bodyPr wrap="square" lIns="0" tIns="0" rIns="0" bIns="0" rtlCol="0"/>
            <a:lstStyle/>
            <a:p>
              <a:endParaRPr b="0" i="0" dirty="0">
                <a:latin typeface="Arial" panose="020B0604020202020204" pitchFamily="34" charset="0"/>
              </a:endParaRPr>
            </a:p>
          </p:txBody>
        </p:sp>
        <p:sp>
          <p:nvSpPr>
            <p:cNvPr id="77" name="object 19">
              <a:extLst>
                <a:ext uri="{FF2B5EF4-FFF2-40B4-BE49-F238E27FC236}">
                  <a16:creationId xmlns:a16="http://schemas.microsoft.com/office/drawing/2014/main" id="{387240C3-8BEF-1543-84DD-38B2C6F4D113}"/>
                </a:ext>
              </a:extLst>
            </p:cNvPr>
            <p:cNvSpPr/>
            <p:nvPr/>
          </p:nvSpPr>
          <p:spPr>
            <a:xfrm>
              <a:off x="16032512" y="10748252"/>
              <a:ext cx="92834" cy="90678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="0" i="0" dirty="0">
                <a:latin typeface="Arial" panose="020B0604020202020204" pitchFamily="34" charset="0"/>
              </a:endParaRPr>
            </a:p>
          </p:txBody>
        </p:sp>
        <p:sp>
          <p:nvSpPr>
            <p:cNvPr id="78" name="object 20">
              <a:extLst>
                <a:ext uri="{FF2B5EF4-FFF2-40B4-BE49-F238E27FC236}">
                  <a16:creationId xmlns:a16="http://schemas.microsoft.com/office/drawing/2014/main" id="{0AD32FDE-1561-5E40-87C2-11C4B8F2CA3A}"/>
                </a:ext>
              </a:extLst>
            </p:cNvPr>
            <p:cNvSpPr/>
            <p:nvPr/>
          </p:nvSpPr>
          <p:spPr>
            <a:xfrm>
              <a:off x="16100429" y="10679917"/>
              <a:ext cx="43180" cy="41275"/>
            </a:xfrm>
            <a:custGeom>
              <a:avLst/>
              <a:gdLst/>
              <a:ahLst/>
              <a:cxnLst/>
              <a:rect l="l" t="t" r="r" b="b"/>
              <a:pathLst>
                <a:path w="43180" h="41275">
                  <a:moveTo>
                    <a:pt x="21475" y="0"/>
                  </a:moveTo>
                  <a:lnTo>
                    <a:pt x="16449" y="15737"/>
                  </a:lnTo>
                  <a:lnTo>
                    <a:pt x="0" y="15716"/>
                  </a:lnTo>
                  <a:lnTo>
                    <a:pt x="13350" y="25308"/>
                  </a:lnTo>
                  <a:lnTo>
                    <a:pt x="8355" y="40825"/>
                  </a:lnTo>
                  <a:lnTo>
                    <a:pt x="21475" y="31213"/>
                  </a:lnTo>
                  <a:lnTo>
                    <a:pt x="34627" y="40825"/>
                  </a:lnTo>
                  <a:lnTo>
                    <a:pt x="29632" y="25308"/>
                  </a:lnTo>
                  <a:lnTo>
                    <a:pt x="42982" y="15716"/>
                  </a:lnTo>
                  <a:lnTo>
                    <a:pt x="26522" y="15716"/>
                  </a:lnTo>
                  <a:lnTo>
                    <a:pt x="21475" y="0"/>
                  </a:lnTo>
                  <a:close/>
                </a:path>
              </a:pathLst>
            </a:custGeom>
            <a:solidFill>
              <a:srgbClr val="FEEB17"/>
            </a:solidFill>
          </p:spPr>
          <p:txBody>
            <a:bodyPr wrap="square" lIns="0" tIns="0" rIns="0" bIns="0" rtlCol="0"/>
            <a:lstStyle/>
            <a:p>
              <a:endParaRPr b="0" i="0" dirty="0">
                <a:latin typeface="Arial" panose="020B0604020202020204" pitchFamily="34" charset="0"/>
              </a:endParaRPr>
            </a:p>
          </p:txBody>
        </p:sp>
        <p:sp>
          <p:nvSpPr>
            <p:cNvPr id="79" name="object 21">
              <a:extLst>
                <a:ext uri="{FF2B5EF4-FFF2-40B4-BE49-F238E27FC236}">
                  <a16:creationId xmlns:a16="http://schemas.microsoft.com/office/drawing/2014/main" id="{26FED9DB-C7B5-2847-B76C-0B83C20BE300}"/>
                </a:ext>
              </a:extLst>
            </p:cNvPr>
            <p:cNvSpPr/>
            <p:nvPr/>
          </p:nvSpPr>
          <p:spPr>
            <a:xfrm>
              <a:off x="16032702" y="10562309"/>
              <a:ext cx="92642" cy="90478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="0" i="0" dirty="0">
                <a:latin typeface="Arial" panose="020B0604020202020204" pitchFamily="34" charset="0"/>
              </a:endParaRPr>
            </a:p>
          </p:txBody>
        </p:sp>
      </p:grpSp>
      <p:sp>
        <p:nvSpPr>
          <p:cNvPr id="80" name="object 22">
            <a:extLst>
              <a:ext uri="{FF2B5EF4-FFF2-40B4-BE49-F238E27FC236}">
                <a16:creationId xmlns:a16="http://schemas.microsoft.com/office/drawing/2014/main" id="{8BCA1AAA-6953-FF4D-91BE-95A89092B022}"/>
              </a:ext>
            </a:extLst>
          </p:cNvPr>
          <p:cNvSpPr/>
          <p:nvPr userDrawn="1"/>
        </p:nvSpPr>
        <p:spPr>
          <a:xfrm>
            <a:off x="19271663" y="10507698"/>
            <a:ext cx="0" cy="436880"/>
          </a:xfrm>
          <a:custGeom>
            <a:avLst/>
            <a:gdLst/>
            <a:ahLst/>
            <a:cxnLst/>
            <a:rect l="l" t="t" r="r" b="b"/>
            <a:pathLst>
              <a:path h="436879">
                <a:moveTo>
                  <a:pt x="0" y="0"/>
                </a:moveTo>
                <a:lnTo>
                  <a:pt x="0" y="436730"/>
                </a:lnTo>
              </a:path>
            </a:pathLst>
          </a:custGeom>
          <a:ln w="10470">
            <a:solidFill>
              <a:srgbClr val="0094D6"/>
            </a:solidFill>
          </a:ln>
        </p:spPr>
        <p:txBody>
          <a:bodyPr wrap="square" lIns="0" tIns="0" rIns="0" bIns="0" rtlCol="0"/>
          <a:lstStyle/>
          <a:p>
            <a:endParaRPr b="0" i="0" dirty="0">
              <a:latin typeface="Arial" panose="020B0604020202020204" pitchFamily="34" charset="0"/>
            </a:endParaRPr>
          </a:p>
        </p:txBody>
      </p:sp>
      <p:sp>
        <p:nvSpPr>
          <p:cNvPr id="81" name="object 23">
            <a:extLst>
              <a:ext uri="{FF2B5EF4-FFF2-40B4-BE49-F238E27FC236}">
                <a16:creationId xmlns:a16="http://schemas.microsoft.com/office/drawing/2014/main" id="{30033517-614A-D74A-9B20-AED35CA81A82}"/>
              </a:ext>
            </a:extLst>
          </p:cNvPr>
          <p:cNvSpPr/>
          <p:nvPr userDrawn="1"/>
        </p:nvSpPr>
        <p:spPr>
          <a:xfrm>
            <a:off x="16758651" y="10507698"/>
            <a:ext cx="0" cy="436880"/>
          </a:xfrm>
          <a:custGeom>
            <a:avLst/>
            <a:gdLst/>
            <a:ahLst/>
            <a:cxnLst/>
            <a:rect l="l" t="t" r="r" b="b"/>
            <a:pathLst>
              <a:path h="436879">
                <a:moveTo>
                  <a:pt x="0" y="0"/>
                </a:moveTo>
                <a:lnTo>
                  <a:pt x="0" y="436730"/>
                </a:lnTo>
              </a:path>
            </a:pathLst>
          </a:custGeom>
          <a:ln w="10470">
            <a:solidFill>
              <a:srgbClr val="0094D6"/>
            </a:solidFill>
          </a:ln>
        </p:spPr>
        <p:txBody>
          <a:bodyPr wrap="square" lIns="0" tIns="0" rIns="0" bIns="0" rtlCol="0"/>
          <a:lstStyle/>
          <a:p>
            <a:endParaRPr b="0" i="0" dirty="0">
              <a:latin typeface="Arial" panose="020B0604020202020204" pitchFamily="34" charset="0"/>
            </a:endParaRPr>
          </a:p>
        </p:txBody>
      </p:sp>
      <p:sp>
        <p:nvSpPr>
          <p:cNvPr id="82" name="object 51">
            <a:extLst>
              <a:ext uri="{FF2B5EF4-FFF2-40B4-BE49-F238E27FC236}">
                <a16:creationId xmlns:a16="http://schemas.microsoft.com/office/drawing/2014/main" id="{A60AFCA9-36F3-8546-9811-76893A6AFC36}"/>
              </a:ext>
            </a:extLst>
          </p:cNvPr>
          <p:cNvSpPr txBox="1"/>
          <p:nvPr userDrawn="1"/>
        </p:nvSpPr>
        <p:spPr>
          <a:xfrm>
            <a:off x="17037529" y="10558341"/>
            <a:ext cx="1920888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45"/>
              </a:lnSpc>
            </a:pPr>
            <a:r>
              <a:rPr sz="1800" b="0" i="0" spc="250" dirty="0">
                <a:solidFill>
                  <a:srgbClr val="123D61"/>
                </a:solidFill>
                <a:latin typeface="Arial" panose="020B0604020202020204" pitchFamily="34" charset="0"/>
                <a:cs typeface="Arial"/>
              </a:rPr>
              <a:t>ww</a:t>
            </a:r>
            <a:r>
              <a:rPr sz="1800" b="0" i="0" spc="114" dirty="0">
                <a:solidFill>
                  <a:srgbClr val="123D61"/>
                </a:solidFill>
                <a:latin typeface="Arial" panose="020B0604020202020204" pitchFamily="34" charset="0"/>
                <a:cs typeface="Arial"/>
              </a:rPr>
              <a:t>w</a:t>
            </a:r>
            <a:r>
              <a:rPr sz="1800" b="0" i="0" spc="-40" dirty="0">
                <a:solidFill>
                  <a:srgbClr val="123D61"/>
                </a:solidFill>
                <a:latin typeface="Arial" panose="020B0604020202020204" pitchFamily="34" charset="0"/>
                <a:cs typeface="Arial"/>
              </a:rPr>
              <a:t>.</a:t>
            </a:r>
            <a:r>
              <a:rPr sz="1800" b="0" i="0" spc="110" dirty="0">
                <a:solidFill>
                  <a:srgbClr val="123D61"/>
                </a:solidFill>
                <a:latin typeface="Arial" panose="020B0604020202020204" pitchFamily="34" charset="0"/>
                <a:cs typeface="Arial"/>
              </a:rPr>
              <a:t>clims</a:t>
            </a:r>
            <a:r>
              <a:rPr sz="1800" b="0" i="0" spc="140" dirty="0">
                <a:solidFill>
                  <a:srgbClr val="123D61"/>
                </a:solidFill>
                <a:latin typeface="Arial" panose="020B0604020202020204" pitchFamily="34" charset="0"/>
                <a:cs typeface="Arial"/>
              </a:rPr>
              <a:t>a</a:t>
            </a:r>
            <a:r>
              <a:rPr sz="1800" b="0" i="0" spc="-40" dirty="0">
                <a:solidFill>
                  <a:srgbClr val="123D61"/>
                </a:solidFill>
                <a:latin typeface="Arial" panose="020B0604020202020204" pitchFamily="34" charset="0"/>
                <a:cs typeface="Arial"/>
              </a:rPr>
              <a:t>.</a:t>
            </a:r>
            <a:r>
              <a:rPr sz="1800" b="0" i="0" spc="145" dirty="0">
                <a:solidFill>
                  <a:srgbClr val="123D61"/>
                </a:solidFill>
                <a:latin typeface="Arial" panose="020B0604020202020204" pitchFamily="34" charset="0"/>
                <a:cs typeface="Arial"/>
              </a:rPr>
              <a:t>o</a:t>
            </a:r>
            <a:r>
              <a:rPr sz="1800" b="0" i="0" spc="45" dirty="0">
                <a:solidFill>
                  <a:srgbClr val="123D61"/>
                </a:solidFill>
                <a:latin typeface="Arial" panose="020B0604020202020204" pitchFamily="34" charset="0"/>
                <a:cs typeface="Arial"/>
              </a:rPr>
              <a:t>r</a:t>
            </a:r>
            <a:r>
              <a:rPr sz="1800" b="0" i="0" spc="-25" dirty="0">
                <a:solidFill>
                  <a:srgbClr val="123D61"/>
                </a:solidFill>
                <a:latin typeface="Arial" panose="020B0604020202020204" pitchFamily="34" charset="0"/>
                <a:cs typeface="Arial"/>
              </a:rPr>
              <a:t>g</a:t>
            </a:r>
            <a:endParaRPr sz="1800" b="0" i="0" dirty="0">
              <a:latin typeface="Arial" panose="020B0604020202020204" pitchFamily="34" charset="0"/>
              <a:cs typeface="Arial"/>
            </a:endParaRPr>
          </a:p>
        </p:txBody>
      </p:sp>
      <p:sp>
        <p:nvSpPr>
          <p:cNvPr id="83" name="Holder 4">
            <a:extLst>
              <a:ext uri="{FF2B5EF4-FFF2-40B4-BE49-F238E27FC236}">
                <a16:creationId xmlns:a16="http://schemas.microsoft.com/office/drawing/2014/main" id="{F2FBABCB-5A1A-1D4A-8987-110B3398BCC1}"/>
              </a:ext>
            </a:extLst>
          </p:cNvPr>
          <p:cNvSpPr txBox="1">
            <a:spLocks/>
          </p:cNvSpPr>
          <p:nvPr userDrawn="1"/>
        </p:nvSpPr>
        <p:spPr>
          <a:xfrm>
            <a:off x="4897235" y="10565943"/>
            <a:ext cx="8425180" cy="2693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MU"/>
            </a:defPPr>
            <a:lvl1pPr marL="0" algn="l" defTabSz="914400" rtl="0" eaLnBrk="1" latinLnBrk="0" hangingPunct="1">
              <a:defRPr sz="1800" b="0" i="0" kern="1200">
                <a:solidFill>
                  <a:srgbClr val="123D6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2145"/>
              </a:lnSpc>
            </a:pPr>
            <a:r>
              <a:rPr lang="en-US" b="0" i="0" dirty="0">
                <a:latin typeface="Arial" panose="020B0604020202020204" pitchFamily="34" charset="0"/>
              </a:rPr>
              <a:t>INTRA-ACP CLIMATE SERVICES AND RELATED APPLICATIONS PROGRAMME</a:t>
            </a:r>
            <a:endParaRPr lang="en-GB" b="0" i="0" spc="-45" dirty="0">
              <a:latin typeface="Arial" panose="020B0604020202020204" pitchFamily="34" charset="0"/>
            </a:endParaRPr>
          </a:p>
        </p:txBody>
      </p:sp>
      <p:sp>
        <p:nvSpPr>
          <p:cNvPr id="56" name="Text Placeholder 54">
            <a:extLst>
              <a:ext uri="{FF2B5EF4-FFF2-40B4-BE49-F238E27FC236}">
                <a16:creationId xmlns:a16="http://schemas.microsoft.com/office/drawing/2014/main" id="{9B67EFC2-EDD9-924B-8741-4D78448E67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51600" y="381054"/>
            <a:ext cx="9493823" cy="1831271"/>
          </a:xfrm>
        </p:spPr>
        <p:txBody>
          <a:bodyPr/>
          <a:lstStyle>
            <a:lvl1pPr>
              <a:defRPr sz="4700" b="1" i="0">
                <a:solidFill>
                  <a:srgbClr val="123D61"/>
                </a:solidFill>
                <a:latin typeface="Arial" panose="020B0604020202020204" pitchFamily="34" charset="0"/>
              </a:defRPr>
            </a:lvl1pPr>
            <a:lvl2pPr>
              <a:defRPr b="1" i="0">
                <a:latin typeface="Arial" panose="020B0604020202020204" pitchFamily="34" charset="0"/>
              </a:defRPr>
            </a:lvl2pPr>
            <a:lvl3pPr>
              <a:defRPr b="1" i="0">
                <a:latin typeface="Arial" panose="020B0604020202020204" pitchFamily="34" charset="0"/>
              </a:defRPr>
            </a:lvl3pPr>
            <a:lvl4pPr>
              <a:defRPr b="1" i="0">
                <a:latin typeface="Arial" panose="020B0604020202020204" pitchFamily="34" charset="0"/>
              </a:defRPr>
            </a:lvl4pPr>
            <a:lvl5pPr>
              <a:defRPr b="1" i="0">
                <a:latin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MU" dirty="0"/>
          </a:p>
        </p:txBody>
      </p:sp>
      <p:sp>
        <p:nvSpPr>
          <p:cNvPr id="16" name="object 35">
            <a:extLst>
              <a:ext uri="{FF2B5EF4-FFF2-40B4-BE49-F238E27FC236}">
                <a16:creationId xmlns:a16="http://schemas.microsoft.com/office/drawing/2014/main" id="{25E43316-30FB-8448-A7FE-A8FE0160B642}"/>
              </a:ext>
            </a:extLst>
          </p:cNvPr>
          <p:cNvSpPr/>
          <p:nvPr userDrawn="1"/>
        </p:nvSpPr>
        <p:spPr>
          <a:xfrm>
            <a:off x="2057222" y="57873"/>
            <a:ext cx="64144" cy="6414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0" i="0" dirty="0">
              <a:latin typeface="Arial" panose="020B0604020202020204" pitchFamily="34" charset="0"/>
            </a:endParaRPr>
          </a:p>
        </p:txBody>
      </p:sp>
      <p:sp>
        <p:nvSpPr>
          <p:cNvPr id="17" name="object 36">
            <a:extLst>
              <a:ext uri="{FF2B5EF4-FFF2-40B4-BE49-F238E27FC236}">
                <a16:creationId xmlns:a16="http://schemas.microsoft.com/office/drawing/2014/main" id="{2714010F-81D8-1F4F-A4FC-49C94FDB54CD}"/>
              </a:ext>
            </a:extLst>
          </p:cNvPr>
          <p:cNvSpPr/>
          <p:nvPr userDrawn="1"/>
        </p:nvSpPr>
        <p:spPr>
          <a:xfrm>
            <a:off x="2057222" y="187115"/>
            <a:ext cx="64144" cy="6414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0" i="0" dirty="0">
              <a:latin typeface="Arial" panose="020B0604020202020204" pitchFamily="34" charset="0"/>
            </a:endParaRPr>
          </a:p>
        </p:txBody>
      </p:sp>
      <p:sp>
        <p:nvSpPr>
          <p:cNvPr id="18" name="object 37">
            <a:extLst>
              <a:ext uri="{FF2B5EF4-FFF2-40B4-BE49-F238E27FC236}">
                <a16:creationId xmlns:a16="http://schemas.microsoft.com/office/drawing/2014/main" id="{992050FF-E2B9-3940-8D82-BE76D65B6FD6}"/>
              </a:ext>
            </a:extLst>
          </p:cNvPr>
          <p:cNvSpPr/>
          <p:nvPr userDrawn="1"/>
        </p:nvSpPr>
        <p:spPr>
          <a:xfrm>
            <a:off x="2057222" y="316355"/>
            <a:ext cx="64144" cy="6414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0" i="0" dirty="0">
              <a:latin typeface="Arial" panose="020B0604020202020204" pitchFamily="34" charset="0"/>
            </a:endParaRPr>
          </a:p>
        </p:txBody>
      </p:sp>
      <p:sp>
        <p:nvSpPr>
          <p:cNvPr id="19" name="object 38">
            <a:extLst>
              <a:ext uri="{FF2B5EF4-FFF2-40B4-BE49-F238E27FC236}">
                <a16:creationId xmlns:a16="http://schemas.microsoft.com/office/drawing/2014/main" id="{070852F9-24C3-154C-B79D-F6471A5395AE}"/>
              </a:ext>
            </a:extLst>
          </p:cNvPr>
          <p:cNvSpPr/>
          <p:nvPr userDrawn="1"/>
        </p:nvSpPr>
        <p:spPr>
          <a:xfrm>
            <a:off x="2057222" y="439496"/>
            <a:ext cx="64144" cy="6414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0" i="0" dirty="0">
              <a:latin typeface="Arial" panose="020B0604020202020204" pitchFamily="34" charset="0"/>
            </a:endParaRPr>
          </a:p>
        </p:txBody>
      </p:sp>
      <p:grpSp>
        <p:nvGrpSpPr>
          <p:cNvPr id="20" name="object 39">
            <a:extLst>
              <a:ext uri="{FF2B5EF4-FFF2-40B4-BE49-F238E27FC236}">
                <a16:creationId xmlns:a16="http://schemas.microsoft.com/office/drawing/2014/main" id="{FB62BEA5-9F4C-D34E-8A1B-226C10894334}"/>
              </a:ext>
            </a:extLst>
          </p:cNvPr>
          <p:cNvGrpSpPr/>
          <p:nvPr userDrawn="1"/>
        </p:nvGrpSpPr>
        <p:grpSpPr>
          <a:xfrm>
            <a:off x="2057222" y="719358"/>
            <a:ext cx="64769" cy="315595"/>
            <a:chOff x="2057222" y="719358"/>
            <a:chExt cx="64769" cy="315595"/>
          </a:xfrm>
        </p:grpSpPr>
        <p:sp>
          <p:nvSpPr>
            <p:cNvPr id="21" name="object 40">
              <a:extLst>
                <a:ext uri="{FF2B5EF4-FFF2-40B4-BE49-F238E27FC236}">
                  <a16:creationId xmlns:a16="http://schemas.microsoft.com/office/drawing/2014/main" id="{C64253C9-9C99-BB4E-8BAE-C4760E6A3947}"/>
                </a:ext>
              </a:extLst>
            </p:cNvPr>
            <p:cNvSpPr/>
            <p:nvPr/>
          </p:nvSpPr>
          <p:spPr>
            <a:xfrm>
              <a:off x="2057222" y="719358"/>
              <a:ext cx="64144" cy="64144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="0" i="0" dirty="0">
                <a:latin typeface="Arial" panose="020B0604020202020204" pitchFamily="34" charset="0"/>
              </a:endParaRPr>
            </a:p>
          </p:txBody>
        </p:sp>
        <p:sp>
          <p:nvSpPr>
            <p:cNvPr id="22" name="object 41">
              <a:extLst>
                <a:ext uri="{FF2B5EF4-FFF2-40B4-BE49-F238E27FC236}">
                  <a16:creationId xmlns:a16="http://schemas.microsoft.com/office/drawing/2014/main" id="{62539BAD-1F83-0949-8557-C759F8E3C70E}"/>
                </a:ext>
              </a:extLst>
            </p:cNvPr>
            <p:cNvSpPr/>
            <p:nvPr/>
          </p:nvSpPr>
          <p:spPr>
            <a:xfrm>
              <a:off x="2057222" y="845035"/>
              <a:ext cx="64144" cy="64144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="0" i="0" dirty="0">
                <a:latin typeface="Arial" panose="020B0604020202020204" pitchFamily="34" charset="0"/>
              </a:endParaRPr>
            </a:p>
          </p:txBody>
        </p:sp>
        <p:sp>
          <p:nvSpPr>
            <p:cNvPr id="23" name="object 42">
              <a:extLst>
                <a:ext uri="{FF2B5EF4-FFF2-40B4-BE49-F238E27FC236}">
                  <a16:creationId xmlns:a16="http://schemas.microsoft.com/office/drawing/2014/main" id="{CE27BF6C-5C28-EE4E-81E0-B8B7362B6988}"/>
                </a:ext>
              </a:extLst>
            </p:cNvPr>
            <p:cNvSpPr/>
            <p:nvPr/>
          </p:nvSpPr>
          <p:spPr>
            <a:xfrm>
              <a:off x="2057222" y="970713"/>
              <a:ext cx="64144" cy="64144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="0" i="0" dirty="0">
                <a:latin typeface="Arial" panose="020B0604020202020204" pitchFamily="34" charset="0"/>
              </a:endParaRPr>
            </a:p>
          </p:txBody>
        </p:sp>
      </p:grpSp>
      <p:sp>
        <p:nvSpPr>
          <p:cNvPr id="24" name="object 43">
            <a:extLst>
              <a:ext uri="{FF2B5EF4-FFF2-40B4-BE49-F238E27FC236}">
                <a16:creationId xmlns:a16="http://schemas.microsoft.com/office/drawing/2014/main" id="{D373A70B-77A0-6F41-9E54-2C7025451754}"/>
              </a:ext>
            </a:extLst>
          </p:cNvPr>
          <p:cNvSpPr/>
          <p:nvPr userDrawn="1"/>
        </p:nvSpPr>
        <p:spPr>
          <a:xfrm>
            <a:off x="2057222" y="579427"/>
            <a:ext cx="64144" cy="64144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0" i="0" dirty="0">
              <a:latin typeface="Arial" panose="020B0604020202020204" pitchFamily="34" charset="0"/>
            </a:endParaRPr>
          </a:p>
        </p:txBody>
      </p:sp>
      <p:sp>
        <p:nvSpPr>
          <p:cNvPr id="93" name="Slide Number Placeholder 1">
            <a:extLst>
              <a:ext uri="{FF2B5EF4-FFF2-40B4-BE49-F238E27FC236}">
                <a16:creationId xmlns:a16="http://schemas.microsoft.com/office/drawing/2014/main" id="{CE29939C-C4EE-7E43-B040-E1BC4E669B70}"/>
              </a:ext>
            </a:extLst>
          </p:cNvPr>
          <p:cNvSpPr txBox="1">
            <a:spLocks/>
          </p:cNvSpPr>
          <p:nvPr userDrawn="1"/>
        </p:nvSpPr>
        <p:spPr>
          <a:xfrm>
            <a:off x="19043650" y="10552346"/>
            <a:ext cx="667547" cy="2829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MU"/>
            </a:defPPr>
            <a:lvl1pPr marL="0" algn="r" defTabSz="914400" rtl="0" eaLnBrk="1" latinLnBrk="0" hangingPunct="1">
              <a:defRPr sz="1800" b="0" i="0" kern="1200">
                <a:solidFill>
                  <a:srgbClr val="0094D6"/>
                </a:solidFill>
                <a:latin typeface="WORK SANS LIGHT ROMAN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MU" b="0" i="0" smtClean="0">
                <a:latin typeface="Arial" panose="020B0604020202020204" pitchFamily="34" charset="0"/>
              </a:rPr>
              <a:pPr/>
              <a:t>‹#›</a:t>
            </a:fld>
            <a:endParaRPr lang="en-MU" b="0" i="0" dirty="0">
              <a:latin typeface="Arial" panose="020B0604020202020204" pitchFamily="34" charset="0"/>
            </a:endParaRPr>
          </a:p>
        </p:txBody>
      </p:sp>
      <p:sp>
        <p:nvSpPr>
          <p:cNvPr id="40" name="Text Placeholder 57">
            <a:extLst>
              <a:ext uri="{FF2B5EF4-FFF2-40B4-BE49-F238E27FC236}">
                <a16:creationId xmlns:a16="http://schemas.microsoft.com/office/drawing/2014/main" id="{56437E78-CF81-D044-BE60-42926E54382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127249" y="1920875"/>
            <a:ext cx="14910279" cy="7631284"/>
          </a:xfrm>
        </p:spPr>
        <p:txBody>
          <a:bodyPr/>
          <a:lstStyle>
            <a:lvl1pPr marL="471600" indent="-738000">
              <a:lnSpc>
                <a:spcPct val="112000"/>
              </a:lnSpc>
              <a:spcBef>
                <a:spcPts val="95"/>
              </a:spcBef>
              <a:spcAft>
                <a:spcPts val="2400"/>
              </a:spcAft>
              <a:buClr>
                <a:schemeClr val="tx1"/>
              </a:buClr>
              <a:buSzPct val="100000"/>
              <a:buFontTx/>
              <a:buBlip>
                <a:blip r:embed="rId22"/>
              </a:buBlip>
              <a:defRPr sz="4400" b="0" i="0">
                <a:solidFill>
                  <a:srgbClr val="123D61"/>
                </a:solidFill>
                <a:latin typeface="Arial" panose="020B0604020202020204" pitchFamily="34" charset="0"/>
              </a:defRPr>
            </a:lvl1pPr>
            <a:lvl2pPr>
              <a:defRPr sz="3800" b="1" i="0">
                <a:solidFill>
                  <a:srgbClr val="123D61"/>
                </a:solidFill>
                <a:latin typeface="Arial" panose="020B0604020202020204" pitchFamily="34" charset="0"/>
              </a:defRPr>
            </a:lvl2pPr>
            <a:lvl3pPr>
              <a:defRPr sz="3000" b="1" i="0">
                <a:solidFill>
                  <a:srgbClr val="123D61"/>
                </a:solidFill>
                <a:latin typeface="Arial" panose="020B0604020202020204" pitchFamily="34" charset="0"/>
              </a:defRPr>
            </a:lvl3pPr>
            <a:lvl4pPr>
              <a:defRPr sz="2400" b="1" i="0">
                <a:solidFill>
                  <a:srgbClr val="123D61"/>
                </a:solidFill>
                <a:latin typeface="Arial" panose="020B0604020202020204" pitchFamily="34" charset="0"/>
              </a:defRPr>
            </a:lvl4pPr>
            <a:lvl5pPr>
              <a:defRPr sz="2000" b="1" i="0">
                <a:solidFill>
                  <a:srgbClr val="123D61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MU" dirty="0"/>
          </a:p>
        </p:txBody>
      </p:sp>
      <p:sp>
        <p:nvSpPr>
          <p:cNvPr id="41" name="object 32">
            <a:extLst>
              <a:ext uri="{FF2B5EF4-FFF2-40B4-BE49-F238E27FC236}">
                <a16:creationId xmlns:a16="http://schemas.microsoft.com/office/drawing/2014/main" id="{E2DDA55F-F57D-FA46-A5F9-DAEB115F8AF7}"/>
              </a:ext>
            </a:extLst>
          </p:cNvPr>
          <p:cNvSpPr/>
          <p:nvPr userDrawn="1"/>
        </p:nvSpPr>
        <p:spPr>
          <a:xfrm>
            <a:off x="0" y="0"/>
            <a:ext cx="1706880" cy="1645285"/>
          </a:xfrm>
          <a:custGeom>
            <a:avLst/>
            <a:gdLst/>
            <a:ahLst/>
            <a:cxnLst/>
            <a:rect l="l" t="t" r="r" b="b"/>
            <a:pathLst>
              <a:path w="1706880" h="1645285">
                <a:moveTo>
                  <a:pt x="1706397" y="542870"/>
                </a:moveTo>
                <a:lnTo>
                  <a:pt x="1705378" y="590687"/>
                </a:lnTo>
                <a:lnTo>
                  <a:pt x="1702350" y="637983"/>
                </a:lnTo>
                <a:lnTo>
                  <a:pt x="1697355" y="684718"/>
                </a:lnTo>
                <a:lnTo>
                  <a:pt x="1690432" y="730850"/>
                </a:lnTo>
                <a:lnTo>
                  <a:pt x="1681625" y="776337"/>
                </a:lnTo>
                <a:lnTo>
                  <a:pt x="1670973" y="821138"/>
                </a:lnTo>
                <a:lnTo>
                  <a:pt x="1658519" y="865212"/>
                </a:lnTo>
                <a:lnTo>
                  <a:pt x="1644304" y="908518"/>
                </a:lnTo>
                <a:lnTo>
                  <a:pt x="1628369" y="951014"/>
                </a:lnTo>
                <a:lnTo>
                  <a:pt x="1610756" y="992658"/>
                </a:lnTo>
                <a:lnTo>
                  <a:pt x="1591505" y="1033410"/>
                </a:lnTo>
                <a:lnTo>
                  <a:pt x="1570659" y="1073229"/>
                </a:lnTo>
                <a:lnTo>
                  <a:pt x="1548259" y="1112071"/>
                </a:lnTo>
                <a:lnTo>
                  <a:pt x="1524345" y="1149898"/>
                </a:lnTo>
                <a:lnTo>
                  <a:pt x="1498960" y="1186666"/>
                </a:lnTo>
                <a:lnTo>
                  <a:pt x="1472145" y="1222335"/>
                </a:lnTo>
                <a:lnTo>
                  <a:pt x="1443941" y="1256863"/>
                </a:lnTo>
                <a:lnTo>
                  <a:pt x="1414389" y="1290209"/>
                </a:lnTo>
                <a:lnTo>
                  <a:pt x="1383531" y="1322331"/>
                </a:lnTo>
                <a:lnTo>
                  <a:pt x="1351408" y="1353189"/>
                </a:lnTo>
                <a:lnTo>
                  <a:pt x="1318062" y="1382740"/>
                </a:lnTo>
                <a:lnTo>
                  <a:pt x="1283534" y="1410944"/>
                </a:lnTo>
                <a:lnTo>
                  <a:pt x="1247865" y="1437759"/>
                </a:lnTo>
                <a:lnTo>
                  <a:pt x="1211097" y="1463144"/>
                </a:lnTo>
                <a:lnTo>
                  <a:pt x="1173271" y="1487057"/>
                </a:lnTo>
                <a:lnTo>
                  <a:pt x="1134428" y="1509457"/>
                </a:lnTo>
                <a:lnTo>
                  <a:pt x="1094610" y="1530303"/>
                </a:lnTo>
                <a:lnTo>
                  <a:pt x="1053858" y="1549554"/>
                </a:lnTo>
                <a:lnTo>
                  <a:pt x="1012213" y="1567167"/>
                </a:lnTo>
                <a:lnTo>
                  <a:pt x="969718" y="1583101"/>
                </a:lnTo>
                <a:lnTo>
                  <a:pt x="926412" y="1597316"/>
                </a:lnTo>
                <a:lnTo>
                  <a:pt x="882338" y="1609770"/>
                </a:lnTo>
                <a:lnTo>
                  <a:pt x="837537" y="1620421"/>
                </a:lnTo>
                <a:lnTo>
                  <a:pt x="792051" y="1629229"/>
                </a:lnTo>
                <a:lnTo>
                  <a:pt x="745920" y="1636151"/>
                </a:lnTo>
                <a:lnTo>
                  <a:pt x="699186" y="1641147"/>
                </a:lnTo>
                <a:lnTo>
                  <a:pt x="651890" y="1644174"/>
                </a:lnTo>
                <a:lnTo>
                  <a:pt x="604074" y="1645193"/>
                </a:lnTo>
                <a:lnTo>
                  <a:pt x="556257" y="1644174"/>
                </a:lnTo>
                <a:lnTo>
                  <a:pt x="508960" y="1641147"/>
                </a:lnTo>
                <a:lnTo>
                  <a:pt x="462225" y="1636151"/>
                </a:lnTo>
                <a:lnTo>
                  <a:pt x="416093" y="1629229"/>
                </a:lnTo>
                <a:lnTo>
                  <a:pt x="370605" y="1620421"/>
                </a:lnTo>
                <a:lnTo>
                  <a:pt x="325803" y="1609770"/>
                </a:lnTo>
                <a:lnTo>
                  <a:pt x="281729" y="1597316"/>
                </a:lnTo>
                <a:lnTo>
                  <a:pt x="238423" y="1583101"/>
                </a:lnTo>
                <a:lnTo>
                  <a:pt x="195927" y="1567167"/>
                </a:lnTo>
                <a:lnTo>
                  <a:pt x="154282" y="1549554"/>
                </a:lnTo>
                <a:lnTo>
                  <a:pt x="113530" y="1530303"/>
                </a:lnTo>
                <a:lnTo>
                  <a:pt x="73711" y="1509457"/>
                </a:lnTo>
                <a:lnTo>
                  <a:pt x="34869" y="1487057"/>
                </a:lnTo>
                <a:lnTo>
                  <a:pt x="0" y="1465013"/>
                </a:lnTo>
              </a:path>
              <a:path w="1706880" h="1645285">
                <a:moveTo>
                  <a:pt x="1563443" y="0"/>
                </a:moveTo>
                <a:lnTo>
                  <a:pt x="1591505" y="52330"/>
                </a:lnTo>
                <a:lnTo>
                  <a:pt x="1610756" y="93083"/>
                </a:lnTo>
                <a:lnTo>
                  <a:pt x="1628369" y="134727"/>
                </a:lnTo>
                <a:lnTo>
                  <a:pt x="1644304" y="177223"/>
                </a:lnTo>
                <a:lnTo>
                  <a:pt x="1658519" y="220529"/>
                </a:lnTo>
                <a:lnTo>
                  <a:pt x="1670973" y="264603"/>
                </a:lnTo>
                <a:lnTo>
                  <a:pt x="1681625" y="309404"/>
                </a:lnTo>
                <a:lnTo>
                  <a:pt x="1690432" y="354891"/>
                </a:lnTo>
                <a:lnTo>
                  <a:pt x="1697355" y="401023"/>
                </a:lnTo>
                <a:lnTo>
                  <a:pt x="1702350" y="447758"/>
                </a:lnTo>
                <a:lnTo>
                  <a:pt x="1705378" y="495054"/>
                </a:lnTo>
                <a:lnTo>
                  <a:pt x="1706397" y="542870"/>
                </a:lnTo>
              </a:path>
            </a:pathLst>
          </a:custGeom>
          <a:ln w="8701">
            <a:solidFill>
              <a:srgbClr val="E3E3E3"/>
            </a:solidFill>
          </a:ln>
        </p:spPr>
        <p:txBody>
          <a:bodyPr wrap="square" lIns="0" tIns="0" rIns="0" bIns="0" rtlCol="0"/>
          <a:lstStyle/>
          <a:p>
            <a:endParaRPr b="0" i="0" dirty="0">
              <a:latin typeface="Arial" panose="020B0604020202020204" pitchFamily="34" charset="0"/>
            </a:endParaRPr>
          </a:p>
        </p:txBody>
      </p:sp>
      <p:sp>
        <p:nvSpPr>
          <p:cNvPr id="42" name="Text Placeholder 54">
            <a:extLst>
              <a:ext uri="{FF2B5EF4-FFF2-40B4-BE49-F238E27FC236}">
                <a16:creationId xmlns:a16="http://schemas.microsoft.com/office/drawing/2014/main" id="{60FA6FB6-F43B-024C-954D-BD2E976F2C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1940" y="175064"/>
            <a:ext cx="1143000" cy="1368000"/>
          </a:xfrm>
        </p:spPr>
        <p:txBody>
          <a:bodyPr/>
          <a:lstStyle>
            <a:lvl1pPr>
              <a:defRPr sz="6650" b="1" i="0">
                <a:solidFill>
                  <a:srgbClr val="E3E3E3"/>
                </a:solidFill>
                <a:latin typeface="Arial" panose="020B0604020202020204" pitchFamily="34" charset="0"/>
              </a:defRPr>
            </a:lvl1pPr>
            <a:lvl2pPr>
              <a:defRPr b="1" i="0">
                <a:latin typeface="Arial" panose="020B0604020202020204" pitchFamily="34" charset="0"/>
              </a:defRPr>
            </a:lvl2pPr>
            <a:lvl3pPr>
              <a:defRPr b="1" i="0">
                <a:latin typeface="Arial" panose="020B0604020202020204" pitchFamily="34" charset="0"/>
              </a:defRPr>
            </a:lvl3pPr>
            <a:lvl4pPr>
              <a:defRPr b="1" i="0">
                <a:latin typeface="Arial" panose="020B0604020202020204" pitchFamily="34" charset="0"/>
              </a:defRPr>
            </a:lvl4pPr>
            <a:lvl5pPr>
              <a:defRPr b="1" i="0">
                <a:latin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MU" dirty="0"/>
          </a:p>
        </p:txBody>
      </p:sp>
      <p:sp>
        <p:nvSpPr>
          <p:cNvPr id="43" name="Picture Placeholder 12">
            <a:extLst>
              <a:ext uri="{FF2B5EF4-FFF2-40B4-BE49-F238E27FC236}">
                <a16:creationId xmlns:a16="http://schemas.microsoft.com/office/drawing/2014/main" id="{B9875F26-195E-6840-9B4F-74E7D4B0856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7517698" y="168275"/>
            <a:ext cx="2440352" cy="1439182"/>
          </a:xfrm>
        </p:spPr>
        <p:txBody>
          <a:bodyPr/>
          <a:lstStyle/>
          <a:p>
            <a:endParaRPr lang="en-MU" dirty="0"/>
          </a:p>
        </p:txBody>
      </p:sp>
    </p:spTree>
    <p:extLst>
      <p:ext uri="{BB962C8B-B14F-4D97-AF65-F5344CB8AC3E}">
        <p14:creationId xmlns:p14="http://schemas.microsoft.com/office/powerpoint/2010/main" val="26653271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10" userDrawn="1">
          <p15:clr>
            <a:srgbClr val="FBAE40"/>
          </p15:clr>
        </p15:guide>
        <p15:guide id="2" pos="1244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 - Chapter sub hea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object 3">
            <a:extLst>
              <a:ext uri="{FF2B5EF4-FFF2-40B4-BE49-F238E27FC236}">
                <a16:creationId xmlns:a16="http://schemas.microsoft.com/office/drawing/2014/main" id="{7F5B3CE6-F831-1947-BD7E-35C4CE14471F}"/>
              </a:ext>
            </a:extLst>
          </p:cNvPr>
          <p:cNvSpPr>
            <a:spLocks noChangeAspect="1"/>
          </p:cNvSpPr>
          <p:nvPr userDrawn="1"/>
        </p:nvSpPr>
        <p:spPr>
          <a:xfrm>
            <a:off x="-100520" y="9556023"/>
            <a:ext cx="20305140" cy="17733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0" i="0" dirty="0">
              <a:latin typeface="Arial" panose="020B0604020202020204" pitchFamily="34" charset="0"/>
            </a:endParaRPr>
          </a:p>
        </p:txBody>
      </p:sp>
      <p:sp>
        <p:nvSpPr>
          <p:cNvPr id="60" name="object 4">
            <a:extLst>
              <a:ext uri="{FF2B5EF4-FFF2-40B4-BE49-F238E27FC236}">
                <a16:creationId xmlns:a16="http://schemas.microsoft.com/office/drawing/2014/main" id="{80DFF36F-113F-4E42-BBCF-78580E0091BA}"/>
              </a:ext>
            </a:extLst>
          </p:cNvPr>
          <p:cNvSpPr/>
          <p:nvPr userDrawn="1"/>
        </p:nvSpPr>
        <p:spPr>
          <a:xfrm>
            <a:off x="461728" y="10214150"/>
            <a:ext cx="3063913" cy="70809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0" i="0" dirty="0">
              <a:latin typeface="Arial" panose="020B0604020202020204" pitchFamily="34" charset="0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63A59BB0-8191-D848-8B72-A02DB4A509FB}"/>
              </a:ext>
            </a:extLst>
          </p:cNvPr>
          <p:cNvGrpSpPr/>
          <p:nvPr userDrawn="1"/>
        </p:nvGrpSpPr>
        <p:grpSpPr>
          <a:xfrm>
            <a:off x="14580069" y="10476008"/>
            <a:ext cx="666115" cy="481965"/>
            <a:chOff x="14580069" y="10476008"/>
            <a:chExt cx="666115" cy="481965"/>
          </a:xfrm>
        </p:grpSpPr>
        <p:sp>
          <p:nvSpPr>
            <p:cNvPr id="62" name="object 5">
              <a:extLst>
                <a:ext uri="{FF2B5EF4-FFF2-40B4-BE49-F238E27FC236}">
                  <a16:creationId xmlns:a16="http://schemas.microsoft.com/office/drawing/2014/main" id="{D2882C22-13E3-7F44-8E41-0104C27B0C54}"/>
                </a:ext>
              </a:extLst>
            </p:cNvPr>
            <p:cNvSpPr/>
            <p:nvPr/>
          </p:nvSpPr>
          <p:spPr>
            <a:xfrm>
              <a:off x="14580069" y="10476008"/>
              <a:ext cx="666115" cy="481965"/>
            </a:xfrm>
            <a:custGeom>
              <a:avLst/>
              <a:gdLst/>
              <a:ahLst/>
              <a:cxnLst/>
              <a:rect l="l" t="t" r="r" b="b"/>
              <a:pathLst>
                <a:path w="666115" h="481965">
                  <a:moveTo>
                    <a:pt x="431032" y="378857"/>
                  </a:moveTo>
                  <a:lnTo>
                    <a:pt x="384311" y="378857"/>
                  </a:lnTo>
                  <a:lnTo>
                    <a:pt x="384311" y="481775"/>
                  </a:lnTo>
                  <a:lnTo>
                    <a:pt x="431032" y="481775"/>
                  </a:lnTo>
                  <a:lnTo>
                    <a:pt x="431032" y="378857"/>
                  </a:lnTo>
                  <a:close/>
                </a:path>
                <a:path w="666115" h="481965">
                  <a:moveTo>
                    <a:pt x="153296" y="108300"/>
                  </a:moveTo>
                  <a:lnTo>
                    <a:pt x="112273" y="112241"/>
                  </a:lnTo>
                  <a:lnTo>
                    <a:pt x="75206" y="126030"/>
                  </a:lnTo>
                  <a:lnTo>
                    <a:pt x="13459" y="187308"/>
                  </a:lnTo>
                  <a:lnTo>
                    <a:pt x="0" y="232639"/>
                  </a:lnTo>
                  <a:lnTo>
                    <a:pt x="2742" y="278623"/>
                  </a:lnTo>
                  <a:lnTo>
                    <a:pt x="19574" y="321406"/>
                  </a:lnTo>
                  <a:lnTo>
                    <a:pt x="48384" y="357130"/>
                  </a:lnTo>
                  <a:lnTo>
                    <a:pt x="83682" y="381367"/>
                  </a:lnTo>
                  <a:lnTo>
                    <a:pt x="151183" y="393195"/>
                  </a:lnTo>
                  <a:lnTo>
                    <a:pt x="181616" y="387695"/>
                  </a:lnTo>
                  <a:lnTo>
                    <a:pt x="199757" y="382697"/>
                  </a:lnTo>
                  <a:lnTo>
                    <a:pt x="211856" y="377874"/>
                  </a:lnTo>
                  <a:lnTo>
                    <a:pt x="223357" y="370383"/>
                  </a:lnTo>
                  <a:lnTo>
                    <a:pt x="239708" y="357381"/>
                  </a:lnTo>
                  <a:lnTo>
                    <a:pt x="431032" y="357381"/>
                  </a:lnTo>
                  <a:lnTo>
                    <a:pt x="431032" y="355172"/>
                  </a:lnTo>
                  <a:lnTo>
                    <a:pt x="618276" y="355172"/>
                  </a:lnTo>
                  <a:lnTo>
                    <a:pt x="632461" y="342219"/>
                  </a:lnTo>
                  <a:lnTo>
                    <a:pt x="647599" y="321172"/>
                  </a:lnTo>
                  <a:lnTo>
                    <a:pt x="659008" y="296599"/>
                  </a:lnTo>
                  <a:lnTo>
                    <a:pt x="665413" y="268141"/>
                  </a:lnTo>
                  <a:lnTo>
                    <a:pt x="665538" y="235437"/>
                  </a:lnTo>
                  <a:lnTo>
                    <a:pt x="658788" y="203883"/>
                  </a:lnTo>
                  <a:lnTo>
                    <a:pt x="647517" y="178947"/>
                  </a:lnTo>
                  <a:lnTo>
                    <a:pt x="396939" y="178947"/>
                  </a:lnTo>
                  <a:lnTo>
                    <a:pt x="384238" y="170675"/>
                  </a:lnTo>
                  <a:lnTo>
                    <a:pt x="399439" y="142697"/>
                  </a:lnTo>
                  <a:lnTo>
                    <a:pt x="234661" y="142697"/>
                  </a:lnTo>
                  <a:lnTo>
                    <a:pt x="195138" y="117392"/>
                  </a:lnTo>
                  <a:lnTo>
                    <a:pt x="153296" y="108300"/>
                  </a:lnTo>
                  <a:close/>
                </a:path>
                <a:path w="666115" h="481965">
                  <a:moveTo>
                    <a:pt x="431032" y="357381"/>
                  </a:moveTo>
                  <a:lnTo>
                    <a:pt x="239708" y="357381"/>
                  </a:lnTo>
                  <a:lnTo>
                    <a:pt x="255141" y="368019"/>
                  </a:lnTo>
                  <a:lnTo>
                    <a:pt x="272231" y="378064"/>
                  </a:lnTo>
                  <a:lnTo>
                    <a:pt x="292635" y="385977"/>
                  </a:lnTo>
                  <a:lnTo>
                    <a:pt x="318010" y="390218"/>
                  </a:lnTo>
                  <a:lnTo>
                    <a:pt x="332077" y="390687"/>
                  </a:lnTo>
                  <a:lnTo>
                    <a:pt x="348616" y="389689"/>
                  </a:lnTo>
                  <a:lnTo>
                    <a:pt x="366427" y="386116"/>
                  </a:lnTo>
                  <a:lnTo>
                    <a:pt x="384311" y="378857"/>
                  </a:lnTo>
                  <a:lnTo>
                    <a:pt x="431032" y="378857"/>
                  </a:lnTo>
                  <a:lnTo>
                    <a:pt x="431032" y="357381"/>
                  </a:lnTo>
                  <a:close/>
                </a:path>
                <a:path w="666115" h="481965">
                  <a:moveTo>
                    <a:pt x="618276" y="355172"/>
                  </a:moveTo>
                  <a:lnTo>
                    <a:pt x="431032" y="355172"/>
                  </a:lnTo>
                  <a:lnTo>
                    <a:pt x="449497" y="367319"/>
                  </a:lnTo>
                  <a:lnTo>
                    <a:pt x="471484" y="377377"/>
                  </a:lnTo>
                  <a:lnTo>
                    <a:pt x="498030" y="384146"/>
                  </a:lnTo>
                  <a:lnTo>
                    <a:pt x="530171" y="386428"/>
                  </a:lnTo>
                  <a:lnTo>
                    <a:pt x="557681" y="383964"/>
                  </a:lnTo>
                  <a:lnTo>
                    <a:pt x="584579" y="376449"/>
                  </a:lnTo>
                  <a:lnTo>
                    <a:pt x="609844" y="362871"/>
                  </a:lnTo>
                  <a:lnTo>
                    <a:pt x="618276" y="355172"/>
                  </a:lnTo>
                  <a:close/>
                </a:path>
                <a:path w="666115" h="481965">
                  <a:moveTo>
                    <a:pt x="533910" y="103355"/>
                  </a:moveTo>
                  <a:lnTo>
                    <a:pt x="465241" y="113975"/>
                  </a:lnTo>
                  <a:lnTo>
                    <a:pt x="423814" y="143756"/>
                  </a:lnTo>
                  <a:lnTo>
                    <a:pt x="396939" y="178947"/>
                  </a:lnTo>
                  <a:lnTo>
                    <a:pt x="647517" y="178947"/>
                  </a:lnTo>
                  <a:lnTo>
                    <a:pt x="623214" y="144505"/>
                  </a:lnTo>
                  <a:lnTo>
                    <a:pt x="565868" y="109996"/>
                  </a:lnTo>
                  <a:lnTo>
                    <a:pt x="533910" y="103355"/>
                  </a:lnTo>
                  <a:close/>
                </a:path>
                <a:path w="666115" h="481965">
                  <a:moveTo>
                    <a:pt x="269299" y="54930"/>
                  </a:moveTo>
                  <a:lnTo>
                    <a:pt x="170569" y="54930"/>
                  </a:lnTo>
                  <a:lnTo>
                    <a:pt x="196964" y="62562"/>
                  </a:lnTo>
                  <a:lnTo>
                    <a:pt x="217210" y="77840"/>
                  </a:lnTo>
                  <a:lnTo>
                    <a:pt x="230238" y="98238"/>
                  </a:lnTo>
                  <a:lnTo>
                    <a:pt x="234975" y="121231"/>
                  </a:lnTo>
                  <a:lnTo>
                    <a:pt x="235143" y="138142"/>
                  </a:lnTo>
                  <a:lnTo>
                    <a:pt x="234661" y="142697"/>
                  </a:lnTo>
                  <a:lnTo>
                    <a:pt x="399439" y="142697"/>
                  </a:lnTo>
                  <a:lnTo>
                    <a:pt x="407672" y="127545"/>
                  </a:lnTo>
                  <a:lnTo>
                    <a:pt x="382033" y="115768"/>
                  </a:lnTo>
                  <a:lnTo>
                    <a:pt x="368795" y="112708"/>
                  </a:lnTo>
                  <a:lnTo>
                    <a:pt x="287068" y="112708"/>
                  </a:lnTo>
                  <a:lnTo>
                    <a:pt x="286081" y="104780"/>
                  </a:lnTo>
                  <a:lnTo>
                    <a:pt x="282068" y="85411"/>
                  </a:lnTo>
                  <a:lnTo>
                    <a:pt x="273454" y="61219"/>
                  </a:lnTo>
                  <a:lnTo>
                    <a:pt x="269299" y="54930"/>
                  </a:lnTo>
                  <a:close/>
                </a:path>
                <a:path w="666115" h="481965">
                  <a:moveTo>
                    <a:pt x="315369" y="106545"/>
                  </a:moveTo>
                  <a:lnTo>
                    <a:pt x="287068" y="112708"/>
                  </a:lnTo>
                  <a:lnTo>
                    <a:pt x="368795" y="112708"/>
                  </a:lnTo>
                  <a:lnTo>
                    <a:pt x="349145" y="108166"/>
                  </a:lnTo>
                  <a:lnTo>
                    <a:pt x="315369" y="106545"/>
                  </a:lnTo>
                  <a:close/>
                </a:path>
                <a:path w="666115" h="481965">
                  <a:moveTo>
                    <a:pt x="171522" y="0"/>
                  </a:moveTo>
                  <a:lnTo>
                    <a:pt x="143698" y="2423"/>
                  </a:lnTo>
                  <a:lnTo>
                    <a:pt x="113033" y="10176"/>
                  </a:lnTo>
                  <a:lnTo>
                    <a:pt x="84144" y="21838"/>
                  </a:lnTo>
                  <a:lnTo>
                    <a:pt x="61651" y="35988"/>
                  </a:lnTo>
                  <a:lnTo>
                    <a:pt x="61651" y="89976"/>
                  </a:lnTo>
                  <a:lnTo>
                    <a:pt x="83730" y="75044"/>
                  </a:lnTo>
                  <a:lnTo>
                    <a:pt x="109007" y="62864"/>
                  </a:lnTo>
                  <a:lnTo>
                    <a:pt x="137835" y="55479"/>
                  </a:lnTo>
                  <a:lnTo>
                    <a:pt x="170569" y="54930"/>
                  </a:lnTo>
                  <a:lnTo>
                    <a:pt x="269299" y="54930"/>
                  </a:lnTo>
                  <a:lnTo>
                    <a:pt x="258661" y="38826"/>
                  </a:lnTo>
                  <a:lnTo>
                    <a:pt x="241314" y="24101"/>
                  </a:lnTo>
                  <a:lnTo>
                    <a:pt x="220062" y="11952"/>
                  </a:lnTo>
                  <a:lnTo>
                    <a:pt x="196325" y="3533"/>
                  </a:lnTo>
                  <a:lnTo>
                    <a:pt x="17152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0" i="0" dirty="0">
                <a:latin typeface="Arial" panose="020B0604020202020204" pitchFamily="34" charset="0"/>
              </a:endParaRPr>
            </a:p>
          </p:txBody>
        </p:sp>
        <p:sp>
          <p:nvSpPr>
            <p:cNvPr id="63" name="object 6">
              <a:extLst>
                <a:ext uri="{FF2B5EF4-FFF2-40B4-BE49-F238E27FC236}">
                  <a16:creationId xmlns:a16="http://schemas.microsoft.com/office/drawing/2014/main" id="{918AFB66-BA96-CC45-ADA8-9E7E76D845DA}"/>
                </a:ext>
              </a:extLst>
            </p:cNvPr>
            <p:cNvSpPr/>
            <p:nvPr/>
          </p:nvSpPr>
          <p:spPr>
            <a:xfrm>
              <a:off x="14629313" y="10632592"/>
              <a:ext cx="157073" cy="18935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="0" i="0" dirty="0">
                <a:latin typeface="Arial" panose="020B0604020202020204" pitchFamily="34" charset="0"/>
              </a:endParaRPr>
            </a:p>
          </p:txBody>
        </p:sp>
        <p:sp>
          <p:nvSpPr>
            <p:cNvPr id="64" name="object 7">
              <a:extLst>
                <a:ext uri="{FF2B5EF4-FFF2-40B4-BE49-F238E27FC236}">
                  <a16:creationId xmlns:a16="http://schemas.microsoft.com/office/drawing/2014/main" id="{86B614AC-BDDC-3447-958B-9F8D3C609C56}"/>
                </a:ext>
              </a:extLst>
            </p:cNvPr>
            <p:cNvSpPr/>
            <p:nvPr/>
          </p:nvSpPr>
          <p:spPr>
            <a:xfrm>
              <a:off x="15010034" y="10630043"/>
              <a:ext cx="184193" cy="18418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="0" i="0" dirty="0">
                <a:latin typeface="Arial" panose="020B0604020202020204" pitchFamily="34" charset="0"/>
              </a:endParaRPr>
            </a:p>
          </p:txBody>
        </p:sp>
        <p:sp>
          <p:nvSpPr>
            <p:cNvPr id="65" name="object 8">
              <a:extLst>
                <a:ext uri="{FF2B5EF4-FFF2-40B4-BE49-F238E27FC236}">
                  <a16:creationId xmlns:a16="http://schemas.microsoft.com/office/drawing/2014/main" id="{DC45FA80-FAFD-BF48-A54C-D586D7FA47F2}"/>
                </a:ext>
              </a:extLst>
            </p:cNvPr>
            <p:cNvSpPr/>
            <p:nvPr/>
          </p:nvSpPr>
          <p:spPr>
            <a:xfrm>
              <a:off x="14819527" y="10629707"/>
              <a:ext cx="157205" cy="18731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="0" i="0" dirty="0">
                <a:latin typeface="Arial" panose="020B0604020202020204" pitchFamily="34" charset="0"/>
              </a:endParaRPr>
            </a:p>
          </p:txBody>
        </p:sp>
        <p:sp>
          <p:nvSpPr>
            <p:cNvPr id="66" name="object 9">
              <a:extLst>
                <a:ext uri="{FF2B5EF4-FFF2-40B4-BE49-F238E27FC236}">
                  <a16:creationId xmlns:a16="http://schemas.microsoft.com/office/drawing/2014/main" id="{F3BFDEC3-E565-5A44-9782-DF22A412C7B1}"/>
                </a:ext>
              </a:extLst>
            </p:cNvPr>
            <p:cNvSpPr/>
            <p:nvPr/>
          </p:nvSpPr>
          <p:spPr>
            <a:xfrm>
              <a:off x="14580069" y="10476008"/>
              <a:ext cx="666115" cy="481965"/>
            </a:xfrm>
            <a:custGeom>
              <a:avLst/>
              <a:gdLst/>
              <a:ahLst/>
              <a:cxnLst/>
              <a:rect l="l" t="t" r="r" b="b"/>
              <a:pathLst>
                <a:path w="666115" h="481965">
                  <a:moveTo>
                    <a:pt x="396939" y="178947"/>
                  </a:moveTo>
                  <a:lnTo>
                    <a:pt x="423814" y="143756"/>
                  </a:lnTo>
                  <a:lnTo>
                    <a:pt x="465241" y="113975"/>
                  </a:lnTo>
                  <a:lnTo>
                    <a:pt x="533910" y="103355"/>
                  </a:lnTo>
                  <a:lnTo>
                    <a:pt x="565868" y="109996"/>
                  </a:lnTo>
                  <a:lnTo>
                    <a:pt x="623214" y="144505"/>
                  </a:lnTo>
                  <a:lnTo>
                    <a:pt x="658788" y="203883"/>
                  </a:lnTo>
                  <a:lnTo>
                    <a:pt x="665538" y="235437"/>
                  </a:lnTo>
                  <a:lnTo>
                    <a:pt x="665413" y="268141"/>
                  </a:lnTo>
                  <a:lnTo>
                    <a:pt x="647599" y="321172"/>
                  </a:lnTo>
                  <a:lnTo>
                    <a:pt x="609844" y="362871"/>
                  </a:lnTo>
                  <a:lnTo>
                    <a:pt x="557681" y="383964"/>
                  </a:lnTo>
                  <a:lnTo>
                    <a:pt x="530171" y="386428"/>
                  </a:lnTo>
                  <a:lnTo>
                    <a:pt x="498030" y="384146"/>
                  </a:lnTo>
                  <a:lnTo>
                    <a:pt x="471484" y="377377"/>
                  </a:lnTo>
                  <a:lnTo>
                    <a:pt x="449497" y="367319"/>
                  </a:lnTo>
                  <a:lnTo>
                    <a:pt x="431032" y="355172"/>
                  </a:lnTo>
                  <a:lnTo>
                    <a:pt x="431032" y="481775"/>
                  </a:lnTo>
                  <a:lnTo>
                    <a:pt x="384311" y="481775"/>
                  </a:lnTo>
                  <a:lnTo>
                    <a:pt x="384311" y="378857"/>
                  </a:lnTo>
                  <a:lnTo>
                    <a:pt x="366427" y="386116"/>
                  </a:lnTo>
                  <a:lnTo>
                    <a:pt x="348616" y="389689"/>
                  </a:lnTo>
                  <a:lnTo>
                    <a:pt x="332077" y="390687"/>
                  </a:lnTo>
                  <a:lnTo>
                    <a:pt x="318010" y="390218"/>
                  </a:lnTo>
                  <a:lnTo>
                    <a:pt x="292635" y="385977"/>
                  </a:lnTo>
                  <a:lnTo>
                    <a:pt x="272231" y="378064"/>
                  </a:lnTo>
                  <a:lnTo>
                    <a:pt x="255141" y="368019"/>
                  </a:lnTo>
                  <a:lnTo>
                    <a:pt x="239708" y="357381"/>
                  </a:lnTo>
                  <a:lnTo>
                    <a:pt x="223357" y="370383"/>
                  </a:lnTo>
                  <a:lnTo>
                    <a:pt x="211856" y="377874"/>
                  </a:lnTo>
                  <a:lnTo>
                    <a:pt x="199757" y="382697"/>
                  </a:lnTo>
                  <a:lnTo>
                    <a:pt x="181616" y="387695"/>
                  </a:lnTo>
                  <a:lnTo>
                    <a:pt x="151183" y="393195"/>
                  </a:lnTo>
                  <a:lnTo>
                    <a:pt x="118243" y="392238"/>
                  </a:lnTo>
                  <a:lnTo>
                    <a:pt x="48384" y="357130"/>
                  </a:lnTo>
                  <a:lnTo>
                    <a:pt x="19574" y="321406"/>
                  </a:lnTo>
                  <a:lnTo>
                    <a:pt x="2742" y="278623"/>
                  </a:lnTo>
                  <a:lnTo>
                    <a:pt x="0" y="232639"/>
                  </a:lnTo>
                  <a:lnTo>
                    <a:pt x="13459" y="187308"/>
                  </a:lnTo>
                  <a:lnTo>
                    <a:pt x="45233" y="146487"/>
                  </a:lnTo>
                  <a:lnTo>
                    <a:pt x="75206" y="126030"/>
                  </a:lnTo>
                  <a:lnTo>
                    <a:pt x="112273" y="112241"/>
                  </a:lnTo>
                  <a:lnTo>
                    <a:pt x="153296" y="108300"/>
                  </a:lnTo>
                  <a:lnTo>
                    <a:pt x="195138" y="117392"/>
                  </a:lnTo>
                  <a:lnTo>
                    <a:pt x="234661" y="142697"/>
                  </a:lnTo>
                  <a:lnTo>
                    <a:pt x="235143" y="138142"/>
                  </a:lnTo>
                  <a:lnTo>
                    <a:pt x="234975" y="121231"/>
                  </a:lnTo>
                  <a:lnTo>
                    <a:pt x="230238" y="98238"/>
                  </a:lnTo>
                  <a:lnTo>
                    <a:pt x="217210" y="77840"/>
                  </a:lnTo>
                  <a:lnTo>
                    <a:pt x="196964" y="62562"/>
                  </a:lnTo>
                  <a:lnTo>
                    <a:pt x="170569" y="54930"/>
                  </a:lnTo>
                  <a:lnTo>
                    <a:pt x="137835" y="55479"/>
                  </a:lnTo>
                  <a:lnTo>
                    <a:pt x="109007" y="62864"/>
                  </a:lnTo>
                  <a:lnTo>
                    <a:pt x="83730" y="75044"/>
                  </a:lnTo>
                  <a:lnTo>
                    <a:pt x="61651" y="89976"/>
                  </a:lnTo>
                  <a:lnTo>
                    <a:pt x="61651" y="35988"/>
                  </a:lnTo>
                  <a:lnTo>
                    <a:pt x="84144" y="21838"/>
                  </a:lnTo>
                  <a:lnTo>
                    <a:pt x="113033" y="10176"/>
                  </a:lnTo>
                  <a:lnTo>
                    <a:pt x="143698" y="2423"/>
                  </a:lnTo>
                  <a:lnTo>
                    <a:pt x="171522" y="0"/>
                  </a:lnTo>
                  <a:lnTo>
                    <a:pt x="196325" y="3533"/>
                  </a:lnTo>
                  <a:lnTo>
                    <a:pt x="241314" y="24101"/>
                  </a:lnTo>
                  <a:lnTo>
                    <a:pt x="273454" y="61219"/>
                  </a:lnTo>
                  <a:lnTo>
                    <a:pt x="286081" y="104780"/>
                  </a:lnTo>
                  <a:lnTo>
                    <a:pt x="287068" y="112708"/>
                  </a:lnTo>
                  <a:lnTo>
                    <a:pt x="315369" y="106545"/>
                  </a:lnTo>
                  <a:lnTo>
                    <a:pt x="349145" y="108166"/>
                  </a:lnTo>
                  <a:lnTo>
                    <a:pt x="382033" y="115768"/>
                  </a:lnTo>
                  <a:lnTo>
                    <a:pt x="407672" y="127545"/>
                  </a:lnTo>
                  <a:lnTo>
                    <a:pt x="384238" y="170675"/>
                  </a:lnTo>
                </a:path>
              </a:pathLst>
            </a:custGeom>
            <a:ln w="7622">
              <a:solidFill>
                <a:srgbClr val="00904A"/>
              </a:solidFill>
            </a:ln>
          </p:spPr>
          <p:txBody>
            <a:bodyPr wrap="square" lIns="0" tIns="0" rIns="0" bIns="0" rtlCol="0"/>
            <a:lstStyle/>
            <a:p>
              <a:endParaRPr b="0" i="0" dirty="0">
                <a:latin typeface="Arial" panose="020B0604020202020204" pitchFamily="34" charset="0"/>
              </a:endParaRPr>
            </a:p>
          </p:txBody>
        </p:sp>
        <p:sp>
          <p:nvSpPr>
            <p:cNvPr id="67" name="object 10">
              <a:extLst>
                <a:ext uri="{FF2B5EF4-FFF2-40B4-BE49-F238E27FC236}">
                  <a16:creationId xmlns:a16="http://schemas.microsoft.com/office/drawing/2014/main" id="{004DF52C-8597-5546-8263-A0DF763FE8F3}"/>
                </a:ext>
              </a:extLst>
            </p:cNvPr>
            <p:cNvSpPr/>
            <p:nvPr/>
          </p:nvSpPr>
          <p:spPr>
            <a:xfrm>
              <a:off x="14625501" y="10628757"/>
              <a:ext cx="165167" cy="19705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="0" i="0" dirty="0">
                <a:latin typeface="Arial" panose="020B0604020202020204" pitchFamily="34" charset="0"/>
              </a:endParaRPr>
            </a:p>
          </p:txBody>
        </p:sp>
        <p:sp>
          <p:nvSpPr>
            <p:cNvPr id="68" name="object 11">
              <a:extLst>
                <a:ext uri="{FF2B5EF4-FFF2-40B4-BE49-F238E27FC236}">
                  <a16:creationId xmlns:a16="http://schemas.microsoft.com/office/drawing/2014/main" id="{5514F4BF-AD8D-FC49-B00E-2DA856576CA5}"/>
                </a:ext>
              </a:extLst>
            </p:cNvPr>
            <p:cNvSpPr/>
            <p:nvPr/>
          </p:nvSpPr>
          <p:spPr>
            <a:xfrm>
              <a:off x="14815715" y="10628788"/>
              <a:ext cx="165104" cy="18925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="0" i="0" dirty="0">
                <a:latin typeface="Arial" panose="020B0604020202020204" pitchFamily="34" charset="0"/>
              </a:endParaRPr>
            </a:p>
          </p:txBody>
        </p:sp>
        <p:sp>
          <p:nvSpPr>
            <p:cNvPr id="69" name="object 12">
              <a:extLst>
                <a:ext uri="{FF2B5EF4-FFF2-40B4-BE49-F238E27FC236}">
                  <a16:creationId xmlns:a16="http://schemas.microsoft.com/office/drawing/2014/main" id="{68C06249-F21B-F047-8B19-F07E0A225989}"/>
                </a:ext>
              </a:extLst>
            </p:cNvPr>
            <p:cNvSpPr/>
            <p:nvPr/>
          </p:nvSpPr>
          <p:spPr>
            <a:xfrm>
              <a:off x="15006232" y="10626223"/>
              <a:ext cx="191805" cy="19181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="0" i="0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1C8BBAA-A1B9-B44C-8A07-24FD216C464B}"/>
              </a:ext>
            </a:extLst>
          </p:cNvPr>
          <p:cNvGrpSpPr/>
          <p:nvPr userDrawn="1"/>
        </p:nvGrpSpPr>
        <p:grpSpPr>
          <a:xfrm>
            <a:off x="15674423" y="10494361"/>
            <a:ext cx="622935" cy="415290"/>
            <a:chOff x="15674423" y="10494361"/>
            <a:chExt cx="622935" cy="415290"/>
          </a:xfrm>
        </p:grpSpPr>
        <p:sp>
          <p:nvSpPr>
            <p:cNvPr id="71" name="object 13">
              <a:extLst>
                <a:ext uri="{FF2B5EF4-FFF2-40B4-BE49-F238E27FC236}">
                  <a16:creationId xmlns:a16="http://schemas.microsoft.com/office/drawing/2014/main" id="{ED14099B-5B54-3244-81A9-9FA66651FF66}"/>
                </a:ext>
              </a:extLst>
            </p:cNvPr>
            <p:cNvSpPr/>
            <p:nvPr/>
          </p:nvSpPr>
          <p:spPr>
            <a:xfrm>
              <a:off x="15674423" y="10494361"/>
              <a:ext cx="622935" cy="415290"/>
            </a:xfrm>
            <a:custGeom>
              <a:avLst/>
              <a:gdLst/>
              <a:ahLst/>
              <a:cxnLst/>
              <a:rect l="l" t="t" r="r" b="b"/>
              <a:pathLst>
                <a:path w="622934" h="415290">
                  <a:moveTo>
                    <a:pt x="622881" y="0"/>
                  </a:moveTo>
                  <a:lnTo>
                    <a:pt x="0" y="0"/>
                  </a:lnTo>
                  <a:lnTo>
                    <a:pt x="0" y="415264"/>
                  </a:lnTo>
                  <a:lnTo>
                    <a:pt x="622881" y="415264"/>
                  </a:lnTo>
                  <a:lnTo>
                    <a:pt x="622881" y="0"/>
                  </a:lnTo>
                  <a:close/>
                </a:path>
              </a:pathLst>
            </a:custGeom>
            <a:solidFill>
              <a:srgbClr val="164194"/>
            </a:solidFill>
          </p:spPr>
          <p:txBody>
            <a:bodyPr wrap="square" lIns="0" tIns="0" rIns="0" bIns="0" rtlCol="0"/>
            <a:lstStyle/>
            <a:p>
              <a:endParaRPr b="0" i="0" dirty="0">
                <a:latin typeface="Arial" panose="020B0604020202020204" pitchFamily="34" charset="0"/>
              </a:endParaRPr>
            </a:p>
          </p:txBody>
        </p:sp>
        <p:sp>
          <p:nvSpPr>
            <p:cNvPr id="72" name="object 14">
              <a:extLst>
                <a:ext uri="{FF2B5EF4-FFF2-40B4-BE49-F238E27FC236}">
                  <a16:creationId xmlns:a16="http://schemas.microsoft.com/office/drawing/2014/main" id="{5FA7ADCA-B10B-504B-B463-7508B9CF8775}"/>
                </a:ext>
              </a:extLst>
            </p:cNvPr>
            <p:cNvSpPr/>
            <p:nvPr/>
          </p:nvSpPr>
          <p:spPr>
            <a:xfrm>
              <a:off x="15964572" y="10544032"/>
              <a:ext cx="43180" cy="41275"/>
            </a:xfrm>
            <a:custGeom>
              <a:avLst/>
              <a:gdLst/>
              <a:ahLst/>
              <a:cxnLst/>
              <a:rect l="l" t="t" r="r" b="b"/>
              <a:pathLst>
                <a:path w="43180" h="41275">
                  <a:moveTo>
                    <a:pt x="21475" y="0"/>
                  </a:moveTo>
                  <a:lnTo>
                    <a:pt x="16439" y="15716"/>
                  </a:lnTo>
                  <a:lnTo>
                    <a:pt x="0" y="15695"/>
                  </a:lnTo>
                  <a:lnTo>
                    <a:pt x="13329" y="25297"/>
                  </a:lnTo>
                  <a:lnTo>
                    <a:pt x="8334" y="40805"/>
                  </a:lnTo>
                  <a:lnTo>
                    <a:pt x="21475" y="31213"/>
                  </a:lnTo>
                  <a:lnTo>
                    <a:pt x="34616" y="40805"/>
                  </a:lnTo>
                  <a:lnTo>
                    <a:pt x="29622" y="25297"/>
                  </a:lnTo>
                  <a:lnTo>
                    <a:pt x="42972" y="15695"/>
                  </a:lnTo>
                  <a:lnTo>
                    <a:pt x="26512" y="15695"/>
                  </a:lnTo>
                  <a:lnTo>
                    <a:pt x="21475" y="0"/>
                  </a:lnTo>
                  <a:close/>
                </a:path>
              </a:pathLst>
            </a:custGeom>
            <a:solidFill>
              <a:srgbClr val="FEEB17"/>
            </a:solidFill>
          </p:spPr>
          <p:txBody>
            <a:bodyPr wrap="square" lIns="0" tIns="0" rIns="0" bIns="0" rtlCol="0"/>
            <a:lstStyle/>
            <a:p>
              <a:endParaRPr b="0" i="0" dirty="0">
                <a:latin typeface="Arial" panose="020B0604020202020204" pitchFamily="34" charset="0"/>
              </a:endParaRPr>
            </a:p>
          </p:txBody>
        </p:sp>
        <p:sp>
          <p:nvSpPr>
            <p:cNvPr id="73" name="object 15">
              <a:extLst>
                <a:ext uri="{FF2B5EF4-FFF2-40B4-BE49-F238E27FC236}">
                  <a16:creationId xmlns:a16="http://schemas.microsoft.com/office/drawing/2014/main" id="{0EA7F4B1-109E-8F4B-A676-F4C2B5A17728}"/>
                </a:ext>
              </a:extLst>
            </p:cNvPr>
            <p:cNvSpPr/>
            <p:nvPr/>
          </p:nvSpPr>
          <p:spPr>
            <a:xfrm>
              <a:off x="15846776" y="10562296"/>
              <a:ext cx="92738" cy="90701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="0" i="0" dirty="0">
                <a:latin typeface="Arial" panose="020B0604020202020204" pitchFamily="34" charset="0"/>
              </a:endParaRPr>
            </a:p>
          </p:txBody>
        </p:sp>
        <p:sp>
          <p:nvSpPr>
            <p:cNvPr id="74" name="object 16">
              <a:extLst>
                <a:ext uri="{FF2B5EF4-FFF2-40B4-BE49-F238E27FC236}">
                  <a16:creationId xmlns:a16="http://schemas.microsoft.com/office/drawing/2014/main" id="{33DB2292-8C67-EC46-928D-4AAA7FB955BB}"/>
                </a:ext>
              </a:extLst>
            </p:cNvPr>
            <p:cNvSpPr/>
            <p:nvPr/>
          </p:nvSpPr>
          <p:spPr>
            <a:xfrm>
              <a:off x="15828519" y="10680107"/>
              <a:ext cx="43180" cy="41275"/>
            </a:xfrm>
            <a:custGeom>
              <a:avLst/>
              <a:gdLst/>
              <a:ahLst/>
              <a:cxnLst/>
              <a:rect l="l" t="t" r="r" b="b"/>
              <a:pathLst>
                <a:path w="43180" h="41275">
                  <a:moveTo>
                    <a:pt x="21486" y="0"/>
                  </a:moveTo>
                  <a:lnTo>
                    <a:pt x="16460" y="15748"/>
                  </a:lnTo>
                  <a:lnTo>
                    <a:pt x="0" y="15716"/>
                  </a:lnTo>
                  <a:lnTo>
                    <a:pt x="13350" y="25308"/>
                  </a:lnTo>
                  <a:lnTo>
                    <a:pt x="8345" y="40815"/>
                  </a:lnTo>
                  <a:lnTo>
                    <a:pt x="21486" y="31224"/>
                  </a:lnTo>
                  <a:lnTo>
                    <a:pt x="34616" y="40815"/>
                  </a:lnTo>
                  <a:lnTo>
                    <a:pt x="29622" y="25308"/>
                  </a:lnTo>
                  <a:lnTo>
                    <a:pt x="42972" y="15716"/>
                  </a:lnTo>
                  <a:lnTo>
                    <a:pt x="26512" y="15716"/>
                  </a:lnTo>
                  <a:lnTo>
                    <a:pt x="21486" y="0"/>
                  </a:lnTo>
                  <a:close/>
                </a:path>
              </a:pathLst>
            </a:custGeom>
            <a:solidFill>
              <a:srgbClr val="FEEB17"/>
            </a:solidFill>
          </p:spPr>
          <p:txBody>
            <a:bodyPr wrap="square" lIns="0" tIns="0" rIns="0" bIns="0" rtlCol="0"/>
            <a:lstStyle/>
            <a:p>
              <a:endParaRPr b="0" i="0" dirty="0">
                <a:latin typeface="Arial" panose="020B0604020202020204" pitchFamily="34" charset="0"/>
              </a:endParaRPr>
            </a:p>
          </p:txBody>
        </p:sp>
        <p:sp>
          <p:nvSpPr>
            <p:cNvPr id="75" name="object 17">
              <a:extLst>
                <a:ext uri="{FF2B5EF4-FFF2-40B4-BE49-F238E27FC236}">
                  <a16:creationId xmlns:a16="http://schemas.microsoft.com/office/drawing/2014/main" id="{AA979493-67AE-7E41-A137-DD9036376D5F}"/>
                </a:ext>
              </a:extLst>
            </p:cNvPr>
            <p:cNvSpPr/>
            <p:nvPr/>
          </p:nvSpPr>
          <p:spPr>
            <a:xfrm>
              <a:off x="15846776" y="10748252"/>
              <a:ext cx="92846" cy="90678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="0" i="0" dirty="0">
                <a:latin typeface="Arial" panose="020B0604020202020204" pitchFamily="34" charset="0"/>
              </a:endParaRPr>
            </a:p>
          </p:txBody>
        </p:sp>
        <p:sp>
          <p:nvSpPr>
            <p:cNvPr id="76" name="object 18">
              <a:extLst>
                <a:ext uri="{FF2B5EF4-FFF2-40B4-BE49-F238E27FC236}">
                  <a16:creationId xmlns:a16="http://schemas.microsoft.com/office/drawing/2014/main" id="{C803E051-5406-284B-A7D5-3C8ABAA5A65F}"/>
                </a:ext>
              </a:extLst>
            </p:cNvPr>
            <p:cNvSpPr/>
            <p:nvPr/>
          </p:nvSpPr>
          <p:spPr>
            <a:xfrm>
              <a:off x="15964571" y="10816174"/>
              <a:ext cx="43180" cy="41275"/>
            </a:xfrm>
            <a:custGeom>
              <a:avLst/>
              <a:gdLst/>
              <a:ahLst/>
              <a:cxnLst/>
              <a:rect l="l" t="t" r="r" b="b"/>
              <a:pathLst>
                <a:path w="43180" h="41275">
                  <a:moveTo>
                    <a:pt x="21486" y="0"/>
                  </a:moveTo>
                  <a:lnTo>
                    <a:pt x="16460" y="15737"/>
                  </a:lnTo>
                  <a:lnTo>
                    <a:pt x="0" y="15716"/>
                  </a:lnTo>
                  <a:lnTo>
                    <a:pt x="13339" y="25308"/>
                  </a:lnTo>
                  <a:lnTo>
                    <a:pt x="8345" y="40825"/>
                  </a:lnTo>
                  <a:lnTo>
                    <a:pt x="21486" y="31224"/>
                  </a:lnTo>
                  <a:lnTo>
                    <a:pt x="34627" y="40825"/>
                  </a:lnTo>
                  <a:lnTo>
                    <a:pt x="29632" y="25308"/>
                  </a:lnTo>
                  <a:lnTo>
                    <a:pt x="42982" y="15716"/>
                  </a:lnTo>
                  <a:lnTo>
                    <a:pt x="26522" y="15716"/>
                  </a:lnTo>
                  <a:lnTo>
                    <a:pt x="21486" y="0"/>
                  </a:lnTo>
                  <a:close/>
                </a:path>
              </a:pathLst>
            </a:custGeom>
            <a:solidFill>
              <a:srgbClr val="FEEB17"/>
            </a:solidFill>
          </p:spPr>
          <p:txBody>
            <a:bodyPr wrap="square" lIns="0" tIns="0" rIns="0" bIns="0" rtlCol="0"/>
            <a:lstStyle/>
            <a:p>
              <a:endParaRPr b="0" i="0" dirty="0">
                <a:latin typeface="Arial" panose="020B0604020202020204" pitchFamily="34" charset="0"/>
              </a:endParaRPr>
            </a:p>
          </p:txBody>
        </p:sp>
        <p:sp>
          <p:nvSpPr>
            <p:cNvPr id="77" name="object 19">
              <a:extLst>
                <a:ext uri="{FF2B5EF4-FFF2-40B4-BE49-F238E27FC236}">
                  <a16:creationId xmlns:a16="http://schemas.microsoft.com/office/drawing/2014/main" id="{387240C3-8BEF-1543-84DD-38B2C6F4D113}"/>
                </a:ext>
              </a:extLst>
            </p:cNvPr>
            <p:cNvSpPr/>
            <p:nvPr/>
          </p:nvSpPr>
          <p:spPr>
            <a:xfrm>
              <a:off x="16032512" y="10748252"/>
              <a:ext cx="92834" cy="90678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="0" i="0" dirty="0">
                <a:latin typeface="Arial" panose="020B0604020202020204" pitchFamily="34" charset="0"/>
              </a:endParaRPr>
            </a:p>
          </p:txBody>
        </p:sp>
        <p:sp>
          <p:nvSpPr>
            <p:cNvPr id="78" name="object 20">
              <a:extLst>
                <a:ext uri="{FF2B5EF4-FFF2-40B4-BE49-F238E27FC236}">
                  <a16:creationId xmlns:a16="http://schemas.microsoft.com/office/drawing/2014/main" id="{0AD32FDE-1561-5E40-87C2-11C4B8F2CA3A}"/>
                </a:ext>
              </a:extLst>
            </p:cNvPr>
            <p:cNvSpPr/>
            <p:nvPr/>
          </p:nvSpPr>
          <p:spPr>
            <a:xfrm>
              <a:off x="16100429" y="10679917"/>
              <a:ext cx="43180" cy="41275"/>
            </a:xfrm>
            <a:custGeom>
              <a:avLst/>
              <a:gdLst/>
              <a:ahLst/>
              <a:cxnLst/>
              <a:rect l="l" t="t" r="r" b="b"/>
              <a:pathLst>
                <a:path w="43180" h="41275">
                  <a:moveTo>
                    <a:pt x="21475" y="0"/>
                  </a:moveTo>
                  <a:lnTo>
                    <a:pt x="16449" y="15737"/>
                  </a:lnTo>
                  <a:lnTo>
                    <a:pt x="0" y="15716"/>
                  </a:lnTo>
                  <a:lnTo>
                    <a:pt x="13350" y="25308"/>
                  </a:lnTo>
                  <a:lnTo>
                    <a:pt x="8355" y="40825"/>
                  </a:lnTo>
                  <a:lnTo>
                    <a:pt x="21475" y="31213"/>
                  </a:lnTo>
                  <a:lnTo>
                    <a:pt x="34627" y="40825"/>
                  </a:lnTo>
                  <a:lnTo>
                    <a:pt x="29632" y="25308"/>
                  </a:lnTo>
                  <a:lnTo>
                    <a:pt x="42982" y="15716"/>
                  </a:lnTo>
                  <a:lnTo>
                    <a:pt x="26522" y="15716"/>
                  </a:lnTo>
                  <a:lnTo>
                    <a:pt x="21475" y="0"/>
                  </a:lnTo>
                  <a:close/>
                </a:path>
              </a:pathLst>
            </a:custGeom>
            <a:solidFill>
              <a:srgbClr val="FEEB17"/>
            </a:solidFill>
          </p:spPr>
          <p:txBody>
            <a:bodyPr wrap="square" lIns="0" tIns="0" rIns="0" bIns="0" rtlCol="0"/>
            <a:lstStyle/>
            <a:p>
              <a:endParaRPr b="0" i="0" dirty="0">
                <a:latin typeface="Arial" panose="020B0604020202020204" pitchFamily="34" charset="0"/>
              </a:endParaRPr>
            </a:p>
          </p:txBody>
        </p:sp>
        <p:sp>
          <p:nvSpPr>
            <p:cNvPr id="79" name="object 21">
              <a:extLst>
                <a:ext uri="{FF2B5EF4-FFF2-40B4-BE49-F238E27FC236}">
                  <a16:creationId xmlns:a16="http://schemas.microsoft.com/office/drawing/2014/main" id="{26FED9DB-C7B5-2847-B76C-0B83C20BE300}"/>
                </a:ext>
              </a:extLst>
            </p:cNvPr>
            <p:cNvSpPr/>
            <p:nvPr/>
          </p:nvSpPr>
          <p:spPr>
            <a:xfrm>
              <a:off x="16032702" y="10562309"/>
              <a:ext cx="92642" cy="90478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="0" i="0" dirty="0">
                <a:latin typeface="Arial" panose="020B0604020202020204" pitchFamily="34" charset="0"/>
              </a:endParaRPr>
            </a:p>
          </p:txBody>
        </p:sp>
      </p:grpSp>
      <p:sp>
        <p:nvSpPr>
          <p:cNvPr id="80" name="object 22">
            <a:extLst>
              <a:ext uri="{FF2B5EF4-FFF2-40B4-BE49-F238E27FC236}">
                <a16:creationId xmlns:a16="http://schemas.microsoft.com/office/drawing/2014/main" id="{8BCA1AAA-6953-FF4D-91BE-95A89092B022}"/>
              </a:ext>
            </a:extLst>
          </p:cNvPr>
          <p:cNvSpPr/>
          <p:nvPr userDrawn="1"/>
        </p:nvSpPr>
        <p:spPr>
          <a:xfrm>
            <a:off x="19271663" y="10507698"/>
            <a:ext cx="0" cy="436880"/>
          </a:xfrm>
          <a:custGeom>
            <a:avLst/>
            <a:gdLst/>
            <a:ahLst/>
            <a:cxnLst/>
            <a:rect l="l" t="t" r="r" b="b"/>
            <a:pathLst>
              <a:path h="436879">
                <a:moveTo>
                  <a:pt x="0" y="0"/>
                </a:moveTo>
                <a:lnTo>
                  <a:pt x="0" y="436730"/>
                </a:lnTo>
              </a:path>
            </a:pathLst>
          </a:custGeom>
          <a:ln w="10470">
            <a:solidFill>
              <a:srgbClr val="0094D6"/>
            </a:solidFill>
          </a:ln>
        </p:spPr>
        <p:txBody>
          <a:bodyPr wrap="square" lIns="0" tIns="0" rIns="0" bIns="0" rtlCol="0"/>
          <a:lstStyle/>
          <a:p>
            <a:endParaRPr b="0" i="0" dirty="0">
              <a:latin typeface="Arial" panose="020B0604020202020204" pitchFamily="34" charset="0"/>
            </a:endParaRPr>
          </a:p>
        </p:txBody>
      </p:sp>
      <p:sp>
        <p:nvSpPr>
          <p:cNvPr id="81" name="object 23">
            <a:extLst>
              <a:ext uri="{FF2B5EF4-FFF2-40B4-BE49-F238E27FC236}">
                <a16:creationId xmlns:a16="http://schemas.microsoft.com/office/drawing/2014/main" id="{30033517-614A-D74A-9B20-AED35CA81A82}"/>
              </a:ext>
            </a:extLst>
          </p:cNvPr>
          <p:cNvSpPr/>
          <p:nvPr userDrawn="1"/>
        </p:nvSpPr>
        <p:spPr>
          <a:xfrm>
            <a:off x="16758651" y="10507698"/>
            <a:ext cx="0" cy="436880"/>
          </a:xfrm>
          <a:custGeom>
            <a:avLst/>
            <a:gdLst/>
            <a:ahLst/>
            <a:cxnLst/>
            <a:rect l="l" t="t" r="r" b="b"/>
            <a:pathLst>
              <a:path h="436879">
                <a:moveTo>
                  <a:pt x="0" y="0"/>
                </a:moveTo>
                <a:lnTo>
                  <a:pt x="0" y="436730"/>
                </a:lnTo>
              </a:path>
            </a:pathLst>
          </a:custGeom>
          <a:ln w="10470">
            <a:solidFill>
              <a:srgbClr val="0094D6"/>
            </a:solidFill>
          </a:ln>
        </p:spPr>
        <p:txBody>
          <a:bodyPr wrap="square" lIns="0" tIns="0" rIns="0" bIns="0" rtlCol="0"/>
          <a:lstStyle/>
          <a:p>
            <a:endParaRPr b="0" i="0" dirty="0">
              <a:latin typeface="Arial" panose="020B0604020202020204" pitchFamily="34" charset="0"/>
            </a:endParaRPr>
          </a:p>
        </p:txBody>
      </p:sp>
      <p:sp>
        <p:nvSpPr>
          <p:cNvPr id="82" name="object 51">
            <a:extLst>
              <a:ext uri="{FF2B5EF4-FFF2-40B4-BE49-F238E27FC236}">
                <a16:creationId xmlns:a16="http://schemas.microsoft.com/office/drawing/2014/main" id="{A60AFCA9-36F3-8546-9811-76893A6AFC36}"/>
              </a:ext>
            </a:extLst>
          </p:cNvPr>
          <p:cNvSpPr txBox="1"/>
          <p:nvPr userDrawn="1"/>
        </p:nvSpPr>
        <p:spPr>
          <a:xfrm>
            <a:off x="17037529" y="10558341"/>
            <a:ext cx="1920888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45"/>
              </a:lnSpc>
            </a:pPr>
            <a:r>
              <a:rPr sz="1800" b="0" i="0" spc="250" dirty="0">
                <a:solidFill>
                  <a:srgbClr val="123D61"/>
                </a:solidFill>
                <a:latin typeface="Arial" panose="020B0604020202020204" pitchFamily="34" charset="0"/>
                <a:cs typeface="Arial"/>
              </a:rPr>
              <a:t>ww</a:t>
            </a:r>
            <a:r>
              <a:rPr sz="1800" b="0" i="0" spc="114" dirty="0">
                <a:solidFill>
                  <a:srgbClr val="123D61"/>
                </a:solidFill>
                <a:latin typeface="Arial" panose="020B0604020202020204" pitchFamily="34" charset="0"/>
                <a:cs typeface="Arial"/>
              </a:rPr>
              <a:t>w</a:t>
            </a:r>
            <a:r>
              <a:rPr sz="1800" b="0" i="0" spc="-40" dirty="0">
                <a:solidFill>
                  <a:srgbClr val="123D61"/>
                </a:solidFill>
                <a:latin typeface="Arial" panose="020B0604020202020204" pitchFamily="34" charset="0"/>
                <a:cs typeface="Arial"/>
              </a:rPr>
              <a:t>.</a:t>
            </a:r>
            <a:r>
              <a:rPr sz="1800" b="0" i="0" spc="110" dirty="0">
                <a:solidFill>
                  <a:srgbClr val="123D61"/>
                </a:solidFill>
                <a:latin typeface="Arial" panose="020B0604020202020204" pitchFamily="34" charset="0"/>
                <a:cs typeface="Arial"/>
              </a:rPr>
              <a:t>clims</a:t>
            </a:r>
            <a:r>
              <a:rPr sz="1800" b="0" i="0" spc="140" dirty="0">
                <a:solidFill>
                  <a:srgbClr val="123D61"/>
                </a:solidFill>
                <a:latin typeface="Arial" panose="020B0604020202020204" pitchFamily="34" charset="0"/>
                <a:cs typeface="Arial"/>
              </a:rPr>
              <a:t>a</a:t>
            </a:r>
            <a:r>
              <a:rPr sz="1800" b="0" i="0" spc="-40" dirty="0">
                <a:solidFill>
                  <a:srgbClr val="123D61"/>
                </a:solidFill>
                <a:latin typeface="Arial" panose="020B0604020202020204" pitchFamily="34" charset="0"/>
                <a:cs typeface="Arial"/>
              </a:rPr>
              <a:t>.</a:t>
            </a:r>
            <a:r>
              <a:rPr sz="1800" b="0" i="0" spc="145" dirty="0">
                <a:solidFill>
                  <a:srgbClr val="123D61"/>
                </a:solidFill>
                <a:latin typeface="Arial" panose="020B0604020202020204" pitchFamily="34" charset="0"/>
                <a:cs typeface="Arial"/>
              </a:rPr>
              <a:t>o</a:t>
            </a:r>
            <a:r>
              <a:rPr sz="1800" b="0" i="0" spc="45" dirty="0">
                <a:solidFill>
                  <a:srgbClr val="123D61"/>
                </a:solidFill>
                <a:latin typeface="Arial" panose="020B0604020202020204" pitchFamily="34" charset="0"/>
                <a:cs typeface="Arial"/>
              </a:rPr>
              <a:t>r</a:t>
            </a:r>
            <a:r>
              <a:rPr sz="1800" b="0" i="0" spc="-25" dirty="0">
                <a:solidFill>
                  <a:srgbClr val="123D61"/>
                </a:solidFill>
                <a:latin typeface="Arial" panose="020B0604020202020204" pitchFamily="34" charset="0"/>
                <a:cs typeface="Arial"/>
              </a:rPr>
              <a:t>g</a:t>
            </a:r>
            <a:endParaRPr sz="1800" b="0" i="0" dirty="0">
              <a:latin typeface="Arial" panose="020B0604020202020204" pitchFamily="34" charset="0"/>
              <a:cs typeface="Arial"/>
            </a:endParaRPr>
          </a:p>
        </p:txBody>
      </p:sp>
      <p:sp>
        <p:nvSpPr>
          <p:cNvPr id="83" name="Holder 4">
            <a:extLst>
              <a:ext uri="{FF2B5EF4-FFF2-40B4-BE49-F238E27FC236}">
                <a16:creationId xmlns:a16="http://schemas.microsoft.com/office/drawing/2014/main" id="{F2FBABCB-5A1A-1D4A-8987-110B3398BCC1}"/>
              </a:ext>
            </a:extLst>
          </p:cNvPr>
          <p:cNvSpPr txBox="1">
            <a:spLocks/>
          </p:cNvSpPr>
          <p:nvPr userDrawn="1"/>
        </p:nvSpPr>
        <p:spPr>
          <a:xfrm>
            <a:off x="4897235" y="10565943"/>
            <a:ext cx="8425180" cy="2693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MU"/>
            </a:defPPr>
            <a:lvl1pPr marL="0" algn="l" defTabSz="914400" rtl="0" eaLnBrk="1" latinLnBrk="0" hangingPunct="1">
              <a:defRPr sz="1800" b="0" i="0" kern="1200">
                <a:solidFill>
                  <a:srgbClr val="123D6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2145"/>
              </a:lnSpc>
            </a:pPr>
            <a:r>
              <a:rPr lang="en-US" b="0" i="0" dirty="0">
                <a:latin typeface="Arial" panose="020B0604020202020204" pitchFamily="34" charset="0"/>
              </a:rPr>
              <a:t>INTRA-ACP CLIMATE SERVICES AND RELATED APPLICATIONS PROGRAMME</a:t>
            </a:r>
            <a:endParaRPr lang="en-GB" b="0" i="0" spc="-45" dirty="0">
              <a:latin typeface="Arial" panose="020B0604020202020204" pitchFamily="34" charset="0"/>
            </a:endParaRPr>
          </a:p>
        </p:txBody>
      </p:sp>
      <p:sp>
        <p:nvSpPr>
          <p:cNvPr id="13" name="object 32">
            <a:extLst>
              <a:ext uri="{FF2B5EF4-FFF2-40B4-BE49-F238E27FC236}">
                <a16:creationId xmlns:a16="http://schemas.microsoft.com/office/drawing/2014/main" id="{63D36B53-CEF8-8348-82BD-73BF5E630D03}"/>
              </a:ext>
            </a:extLst>
          </p:cNvPr>
          <p:cNvSpPr/>
          <p:nvPr userDrawn="1"/>
        </p:nvSpPr>
        <p:spPr>
          <a:xfrm>
            <a:off x="0" y="0"/>
            <a:ext cx="1706880" cy="1645285"/>
          </a:xfrm>
          <a:custGeom>
            <a:avLst/>
            <a:gdLst/>
            <a:ahLst/>
            <a:cxnLst/>
            <a:rect l="l" t="t" r="r" b="b"/>
            <a:pathLst>
              <a:path w="1706880" h="1645285">
                <a:moveTo>
                  <a:pt x="1706397" y="542870"/>
                </a:moveTo>
                <a:lnTo>
                  <a:pt x="1705378" y="590687"/>
                </a:lnTo>
                <a:lnTo>
                  <a:pt x="1702350" y="637983"/>
                </a:lnTo>
                <a:lnTo>
                  <a:pt x="1697355" y="684718"/>
                </a:lnTo>
                <a:lnTo>
                  <a:pt x="1690432" y="730850"/>
                </a:lnTo>
                <a:lnTo>
                  <a:pt x="1681625" y="776337"/>
                </a:lnTo>
                <a:lnTo>
                  <a:pt x="1670973" y="821138"/>
                </a:lnTo>
                <a:lnTo>
                  <a:pt x="1658519" y="865212"/>
                </a:lnTo>
                <a:lnTo>
                  <a:pt x="1644304" y="908518"/>
                </a:lnTo>
                <a:lnTo>
                  <a:pt x="1628369" y="951014"/>
                </a:lnTo>
                <a:lnTo>
                  <a:pt x="1610756" y="992658"/>
                </a:lnTo>
                <a:lnTo>
                  <a:pt x="1591505" y="1033410"/>
                </a:lnTo>
                <a:lnTo>
                  <a:pt x="1570659" y="1073229"/>
                </a:lnTo>
                <a:lnTo>
                  <a:pt x="1548259" y="1112071"/>
                </a:lnTo>
                <a:lnTo>
                  <a:pt x="1524345" y="1149898"/>
                </a:lnTo>
                <a:lnTo>
                  <a:pt x="1498960" y="1186666"/>
                </a:lnTo>
                <a:lnTo>
                  <a:pt x="1472145" y="1222335"/>
                </a:lnTo>
                <a:lnTo>
                  <a:pt x="1443941" y="1256863"/>
                </a:lnTo>
                <a:lnTo>
                  <a:pt x="1414389" y="1290209"/>
                </a:lnTo>
                <a:lnTo>
                  <a:pt x="1383531" y="1322331"/>
                </a:lnTo>
                <a:lnTo>
                  <a:pt x="1351408" y="1353189"/>
                </a:lnTo>
                <a:lnTo>
                  <a:pt x="1318062" y="1382740"/>
                </a:lnTo>
                <a:lnTo>
                  <a:pt x="1283534" y="1410944"/>
                </a:lnTo>
                <a:lnTo>
                  <a:pt x="1247865" y="1437759"/>
                </a:lnTo>
                <a:lnTo>
                  <a:pt x="1211097" y="1463144"/>
                </a:lnTo>
                <a:lnTo>
                  <a:pt x="1173271" y="1487057"/>
                </a:lnTo>
                <a:lnTo>
                  <a:pt x="1134428" y="1509457"/>
                </a:lnTo>
                <a:lnTo>
                  <a:pt x="1094610" y="1530303"/>
                </a:lnTo>
                <a:lnTo>
                  <a:pt x="1053858" y="1549554"/>
                </a:lnTo>
                <a:lnTo>
                  <a:pt x="1012213" y="1567167"/>
                </a:lnTo>
                <a:lnTo>
                  <a:pt x="969718" y="1583101"/>
                </a:lnTo>
                <a:lnTo>
                  <a:pt x="926412" y="1597316"/>
                </a:lnTo>
                <a:lnTo>
                  <a:pt x="882338" y="1609770"/>
                </a:lnTo>
                <a:lnTo>
                  <a:pt x="837537" y="1620421"/>
                </a:lnTo>
                <a:lnTo>
                  <a:pt x="792051" y="1629229"/>
                </a:lnTo>
                <a:lnTo>
                  <a:pt x="745920" y="1636151"/>
                </a:lnTo>
                <a:lnTo>
                  <a:pt x="699186" y="1641147"/>
                </a:lnTo>
                <a:lnTo>
                  <a:pt x="651890" y="1644174"/>
                </a:lnTo>
                <a:lnTo>
                  <a:pt x="604074" y="1645193"/>
                </a:lnTo>
                <a:lnTo>
                  <a:pt x="556257" y="1644174"/>
                </a:lnTo>
                <a:lnTo>
                  <a:pt x="508960" y="1641147"/>
                </a:lnTo>
                <a:lnTo>
                  <a:pt x="462225" y="1636151"/>
                </a:lnTo>
                <a:lnTo>
                  <a:pt x="416093" y="1629229"/>
                </a:lnTo>
                <a:lnTo>
                  <a:pt x="370605" y="1620421"/>
                </a:lnTo>
                <a:lnTo>
                  <a:pt x="325803" y="1609770"/>
                </a:lnTo>
                <a:lnTo>
                  <a:pt x="281729" y="1597316"/>
                </a:lnTo>
                <a:lnTo>
                  <a:pt x="238423" y="1583101"/>
                </a:lnTo>
                <a:lnTo>
                  <a:pt x="195927" y="1567167"/>
                </a:lnTo>
                <a:lnTo>
                  <a:pt x="154282" y="1549554"/>
                </a:lnTo>
                <a:lnTo>
                  <a:pt x="113530" y="1530303"/>
                </a:lnTo>
                <a:lnTo>
                  <a:pt x="73711" y="1509457"/>
                </a:lnTo>
                <a:lnTo>
                  <a:pt x="34869" y="1487057"/>
                </a:lnTo>
                <a:lnTo>
                  <a:pt x="0" y="1465013"/>
                </a:lnTo>
              </a:path>
              <a:path w="1706880" h="1645285">
                <a:moveTo>
                  <a:pt x="1563443" y="0"/>
                </a:moveTo>
                <a:lnTo>
                  <a:pt x="1591505" y="52330"/>
                </a:lnTo>
                <a:lnTo>
                  <a:pt x="1610756" y="93083"/>
                </a:lnTo>
                <a:lnTo>
                  <a:pt x="1628369" y="134727"/>
                </a:lnTo>
                <a:lnTo>
                  <a:pt x="1644304" y="177223"/>
                </a:lnTo>
                <a:lnTo>
                  <a:pt x="1658519" y="220529"/>
                </a:lnTo>
                <a:lnTo>
                  <a:pt x="1670973" y="264603"/>
                </a:lnTo>
                <a:lnTo>
                  <a:pt x="1681625" y="309404"/>
                </a:lnTo>
                <a:lnTo>
                  <a:pt x="1690432" y="354891"/>
                </a:lnTo>
                <a:lnTo>
                  <a:pt x="1697355" y="401023"/>
                </a:lnTo>
                <a:lnTo>
                  <a:pt x="1702350" y="447758"/>
                </a:lnTo>
                <a:lnTo>
                  <a:pt x="1705378" y="495054"/>
                </a:lnTo>
                <a:lnTo>
                  <a:pt x="1706397" y="542870"/>
                </a:lnTo>
              </a:path>
            </a:pathLst>
          </a:custGeom>
          <a:ln w="8701">
            <a:solidFill>
              <a:srgbClr val="E3E3E3"/>
            </a:solidFill>
          </a:ln>
        </p:spPr>
        <p:txBody>
          <a:bodyPr wrap="square" lIns="0" tIns="0" rIns="0" bIns="0" rtlCol="0"/>
          <a:lstStyle/>
          <a:p>
            <a:endParaRPr b="0" i="0" dirty="0">
              <a:latin typeface="Arial" panose="020B0604020202020204" pitchFamily="34" charset="0"/>
            </a:endParaRP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A919FB7F-6C54-A64C-9752-66A7DC9A641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1940" y="175064"/>
            <a:ext cx="1144800" cy="1368000"/>
          </a:xfrm>
        </p:spPr>
        <p:txBody>
          <a:bodyPr/>
          <a:lstStyle>
            <a:lvl1pPr>
              <a:defRPr sz="6650" b="1" i="0">
                <a:solidFill>
                  <a:srgbClr val="E3E3E3"/>
                </a:solidFill>
                <a:latin typeface="Arial" panose="020B0604020202020204" pitchFamily="34" charset="0"/>
              </a:defRPr>
            </a:lvl1pPr>
            <a:lvl2pPr>
              <a:defRPr b="1" i="0">
                <a:latin typeface="Arial" panose="020B0604020202020204" pitchFamily="34" charset="0"/>
              </a:defRPr>
            </a:lvl2pPr>
            <a:lvl3pPr>
              <a:defRPr b="1" i="0">
                <a:latin typeface="Arial" panose="020B0604020202020204" pitchFamily="34" charset="0"/>
              </a:defRPr>
            </a:lvl3pPr>
            <a:lvl4pPr>
              <a:defRPr b="1" i="0">
                <a:latin typeface="Arial" panose="020B0604020202020204" pitchFamily="34" charset="0"/>
              </a:defRPr>
            </a:lvl4pPr>
            <a:lvl5pPr>
              <a:defRPr b="1" i="0">
                <a:latin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MU" dirty="0"/>
          </a:p>
        </p:txBody>
      </p:sp>
      <p:sp>
        <p:nvSpPr>
          <p:cNvPr id="56" name="Text Placeholder 54">
            <a:extLst>
              <a:ext uri="{FF2B5EF4-FFF2-40B4-BE49-F238E27FC236}">
                <a16:creationId xmlns:a16="http://schemas.microsoft.com/office/drawing/2014/main" id="{9B67EFC2-EDD9-924B-8741-4D78448E67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51600" y="381054"/>
            <a:ext cx="9493823" cy="1264231"/>
          </a:xfrm>
        </p:spPr>
        <p:txBody>
          <a:bodyPr/>
          <a:lstStyle>
            <a:lvl1pPr>
              <a:defRPr sz="4700" b="1" i="0">
                <a:solidFill>
                  <a:srgbClr val="123D61"/>
                </a:solidFill>
                <a:latin typeface="Arial" panose="020B0604020202020204" pitchFamily="34" charset="0"/>
              </a:defRPr>
            </a:lvl1pPr>
            <a:lvl2pPr>
              <a:defRPr b="1" i="0">
                <a:latin typeface="Arial" panose="020B0604020202020204" pitchFamily="34" charset="0"/>
              </a:defRPr>
            </a:lvl2pPr>
            <a:lvl3pPr>
              <a:defRPr b="1" i="0">
                <a:latin typeface="Arial" panose="020B0604020202020204" pitchFamily="34" charset="0"/>
              </a:defRPr>
            </a:lvl3pPr>
            <a:lvl4pPr>
              <a:defRPr b="1" i="0">
                <a:latin typeface="Arial" panose="020B0604020202020204" pitchFamily="34" charset="0"/>
              </a:defRPr>
            </a:lvl4pPr>
            <a:lvl5pPr>
              <a:defRPr b="1" i="0">
                <a:latin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MU" dirty="0"/>
          </a:p>
        </p:txBody>
      </p:sp>
      <p:sp>
        <p:nvSpPr>
          <p:cNvPr id="16" name="object 35">
            <a:extLst>
              <a:ext uri="{FF2B5EF4-FFF2-40B4-BE49-F238E27FC236}">
                <a16:creationId xmlns:a16="http://schemas.microsoft.com/office/drawing/2014/main" id="{25E43316-30FB-8448-A7FE-A8FE0160B642}"/>
              </a:ext>
            </a:extLst>
          </p:cNvPr>
          <p:cNvSpPr/>
          <p:nvPr userDrawn="1"/>
        </p:nvSpPr>
        <p:spPr>
          <a:xfrm>
            <a:off x="2057222" y="57873"/>
            <a:ext cx="64144" cy="6414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0" i="0" dirty="0">
              <a:latin typeface="Arial" panose="020B0604020202020204" pitchFamily="34" charset="0"/>
            </a:endParaRPr>
          </a:p>
        </p:txBody>
      </p:sp>
      <p:sp>
        <p:nvSpPr>
          <p:cNvPr id="17" name="object 36">
            <a:extLst>
              <a:ext uri="{FF2B5EF4-FFF2-40B4-BE49-F238E27FC236}">
                <a16:creationId xmlns:a16="http://schemas.microsoft.com/office/drawing/2014/main" id="{2714010F-81D8-1F4F-A4FC-49C94FDB54CD}"/>
              </a:ext>
            </a:extLst>
          </p:cNvPr>
          <p:cNvSpPr/>
          <p:nvPr userDrawn="1"/>
        </p:nvSpPr>
        <p:spPr>
          <a:xfrm>
            <a:off x="2057222" y="187115"/>
            <a:ext cx="64144" cy="6414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0" i="0" dirty="0">
              <a:latin typeface="Arial" panose="020B0604020202020204" pitchFamily="34" charset="0"/>
            </a:endParaRPr>
          </a:p>
        </p:txBody>
      </p:sp>
      <p:sp>
        <p:nvSpPr>
          <p:cNvPr id="18" name="object 37">
            <a:extLst>
              <a:ext uri="{FF2B5EF4-FFF2-40B4-BE49-F238E27FC236}">
                <a16:creationId xmlns:a16="http://schemas.microsoft.com/office/drawing/2014/main" id="{992050FF-E2B9-3940-8D82-BE76D65B6FD6}"/>
              </a:ext>
            </a:extLst>
          </p:cNvPr>
          <p:cNvSpPr/>
          <p:nvPr userDrawn="1"/>
        </p:nvSpPr>
        <p:spPr>
          <a:xfrm>
            <a:off x="2057222" y="316355"/>
            <a:ext cx="64144" cy="6414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0" i="0" dirty="0">
              <a:latin typeface="Arial" panose="020B0604020202020204" pitchFamily="34" charset="0"/>
            </a:endParaRPr>
          </a:p>
        </p:txBody>
      </p:sp>
      <p:sp>
        <p:nvSpPr>
          <p:cNvPr id="19" name="object 38">
            <a:extLst>
              <a:ext uri="{FF2B5EF4-FFF2-40B4-BE49-F238E27FC236}">
                <a16:creationId xmlns:a16="http://schemas.microsoft.com/office/drawing/2014/main" id="{070852F9-24C3-154C-B79D-F6471A5395AE}"/>
              </a:ext>
            </a:extLst>
          </p:cNvPr>
          <p:cNvSpPr/>
          <p:nvPr userDrawn="1"/>
        </p:nvSpPr>
        <p:spPr>
          <a:xfrm>
            <a:off x="2057222" y="439496"/>
            <a:ext cx="64144" cy="6414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0" i="0" dirty="0">
              <a:latin typeface="Arial" panose="020B0604020202020204" pitchFamily="34" charset="0"/>
            </a:endParaRPr>
          </a:p>
        </p:txBody>
      </p:sp>
      <p:grpSp>
        <p:nvGrpSpPr>
          <p:cNvPr id="20" name="object 39">
            <a:extLst>
              <a:ext uri="{FF2B5EF4-FFF2-40B4-BE49-F238E27FC236}">
                <a16:creationId xmlns:a16="http://schemas.microsoft.com/office/drawing/2014/main" id="{FB62BEA5-9F4C-D34E-8A1B-226C10894334}"/>
              </a:ext>
            </a:extLst>
          </p:cNvPr>
          <p:cNvGrpSpPr/>
          <p:nvPr userDrawn="1"/>
        </p:nvGrpSpPr>
        <p:grpSpPr>
          <a:xfrm>
            <a:off x="2057222" y="719358"/>
            <a:ext cx="64769" cy="315595"/>
            <a:chOff x="2057222" y="719358"/>
            <a:chExt cx="64769" cy="315595"/>
          </a:xfrm>
        </p:grpSpPr>
        <p:sp>
          <p:nvSpPr>
            <p:cNvPr id="21" name="object 40">
              <a:extLst>
                <a:ext uri="{FF2B5EF4-FFF2-40B4-BE49-F238E27FC236}">
                  <a16:creationId xmlns:a16="http://schemas.microsoft.com/office/drawing/2014/main" id="{C64253C9-9C99-BB4E-8BAE-C4760E6A3947}"/>
                </a:ext>
              </a:extLst>
            </p:cNvPr>
            <p:cNvSpPr/>
            <p:nvPr/>
          </p:nvSpPr>
          <p:spPr>
            <a:xfrm>
              <a:off x="2057222" y="719358"/>
              <a:ext cx="64144" cy="64144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="0" i="0" dirty="0">
                <a:latin typeface="Arial" panose="020B0604020202020204" pitchFamily="34" charset="0"/>
              </a:endParaRPr>
            </a:p>
          </p:txBody>
        </p:sp>
        <p:sp>
          <p:nvSpPr>
            <p:cNvPr id="22" name="object 41">
              <a:extLst>
                <a:ext uri="{FF2B5EF4-FFF2-40B4-BE49-F238E27FC236}">
                  <a16:creationId xmlns:a16="http://schemas.microsoft.com/office/drawing/2014/main" id="{62539BAD-1F83-0949-8557-C759F8E3C70E}"/>
                </a:ext>
              </a:extLst>
            </p:cNvPr>
            <p:cNvSpPr/>
            <p:nvPr/>
          </p:nvSpPr>
          <p:spPr>
            <a:xfrm>
              <a:off x="2057222" y="845035"/>
              <a:ext cx="64144" cy="64144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="0" i="0" dirty="0">
                <a:latin typeface="Arial" panose="020B0604020202020204" pitchFamily="34" charset="0"/>
              </a:endParaRPr>
            </a:p>
          </p:txBody>
        </p:sp>
        <p:sp>
          <p:nvSpPr>
            <p:cNvPr id="23" name="object 42">
              <a:extLst>
                <a:ext uri="{FF2B5EF4-FFF2-40B4-BE49-F238E27FC236}">
                  <a16:creationId xmlns:a16="http://schemas.microsoft.com/office/drawing/2014/main" id="{CE27BF6C-5C28-EE4E-81E0-B8B7362B6988}"/>
                </a:ext>
              </a:extLst>
            </p:cNvPr>
            <p:cNvSpPr/>
            <p:nvPr/>
          </p:nvSpPr>
          <p:spPr>
            <a:xfrm>
              <a:off x="2057222" y="970713"/>
              <a:ext cx="64144" cy="64144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="0" i="0" dirty="0">
                <a:latin typeface="Arial" panose="020B0604020202020204" pitchFamily="34" charset="0"/>
              </a:endParaRPr>
            </a:p>
          </p:txBody>
        </p:sp>
      </p:grpSp>
      <p:sp>
        <p:nvSpPr>
          <p:cNvPr id="24" name="object 43">
            <a:extLst>
              <a:ext uri="{FF2B5EF4-FFF2-40B4-BE49-F238E27FC236}">
                <a16:creationId xmlns:a16="http://schemas.microsoft.com/office/drawing/2014/main" id="{D373A70B-77A0-6F41-9E54-2C7025451754}"/>
              </a:ext>
            </a:extLst>
          </p:cNvPr>
          <p:cNvSpPr/>
          <p:nvPr userDrawn="1"/>
        </p:nvSpPr>
        <p:spPr>
          <a:xfrm>
            <a:off x="2057222" y="579427"/>
            <a:ext cx="64144" cy="64144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0" i="0" dirty="0">
              <a:latin typeface="Arial" panose="020B0604020202020204" pitchFamily="34" charset="0"/>
            </a:endParaRPr>
          </a:p>
        </p:txBody>
      </p:sp>
      <p:sp>
        <p:nvSpPr>
          <p:cNvPr id="93" name="Slide Number Placeholder 1">
            <a:extLst>
              <a:ext uri="{FF2B5EF4-FFF2-40B4-BE49-F238E27FC236}">
                <a16:creationId xmlns:a16="http://schemas.microsoft.com/office/drawing/2014/main" id="{CE29939C-C4EE-7E43-B040-E1BC4E669B70}"/>
              </a:ext>
            </a:extLst>
          </p:cNvPr>
          <p:cNvSpPr txBox="1">
            <a:spLocks/>
          </p:cNvSpPr>
          <p:nvPr userDrawn="1"/>
        </p:nvSpPr>
        <p:spPr>
          <a:xfrm>
            <a:off x="19043650" y="10552346"/>
            <a:ext cx="667547" cy="2829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MU"/>
            </a:defPPr>
            <a:lvl1pPr marL="0" algn="r" defTabSz="914400" rtl="0" eaLnBrk="1" latinLnBrk="0" hangingPunct="1">
              <a:defRPr sz="1800" b="0" i="0" kern="1200">
                <a:solidFill>
                  <a:srgbClr val="0094D6"/>
                </a:solidFill>
                <a:latin typeface="WORK SANS LIGHT ROMAN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MU" b="0" i="0" smtClean="0">
                <a:latin typeface="Arial" panose="020B0604020202020204" pitchFamily="34" charset="0"/>
              </a:rPr>
              <a:pPr/>
              <a:t>‹#›</a:t>
            </a:fld>
            <a:endParaRPr lang="en-MU" b="0" i="0" dirty="0">
              <a:latin typeface="Arial" panose="020B0604020202020204" pitchFamily="34" charset="0"/>
            </a:endParaRPr>
          </a:p>
        </p:txBody>
      </p:sp>
      <p:sp>
        <p:nvSpPr>
          <p:cNvPr id="40" name="Text Placeholder 57">
            <a:extLst>
              <a:ext uri="{FF2B5EF4-FFF2-40B4-BE49-F238E27FC236}">
                <a16:creationId xmlns:a16="http://schemas.microsoft.com/office/drawing/2014/main" id="{56437E78-CF81-D044-BE60-42926E54382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127250" y="1920875"/>
            <a:ext cx="14910279" cy="2806922"/>
          </a:xfrm>
        </p:spPr>
        <p:txBody>
          <a:bodyPr/>
          <a:lstStyle>
            <a:lvl1pPr marL="471600" indent="-450000">
              <a:lnSpc>
                <a:spcPct val="112000"/>
              </a:lnSpc>
              <a:spcBef>
                <a:spcPts val="95"/>
              </a:spcBef>
              <a:buClr>
                <a:schemeClr val="tx2"/>
              </a:buClr>
              <a:buSzPct val="110000"/>
              <a:buFontTx/>
              <a:buNone/>
              <a:defRPr sz="4500" b="1" i="0"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 marL="0">
              <a:spcBef>
                <a:spcPts val="2400"/>
              </a:spcBef>
              <a:defRPr sz="3600" b="0" i="0">
                <a:solidFill>
                  <a:srgbClr val="123D61"/>
                </a:solidFill>
                <a:latin typeface="Arial" panose="020B0604020202020204" pitchFamily="34" charset="0"/>
              </a:defRPr>
            </a:lvl2pPr>
            <a:lvl3pPr>
              <a:defRPr sz="3200" b="1" i="0">
                <a:solidFill>
                  <a:srgbClr val="123D61"/>
                </a:solidFill>
                <a:latin typeface="Arial" panose="020B0604020202020204" pitchFamily="34" charset="0"/>
              </a:defRPr>
            </a:lvl3pPr>
            <a:lvl4pPr>
              <a:defRPr sz="2400" b="1" i="0">
                <a:solidFill>
                  <a:srgbClr val="123D61"/>
                </a:solidFill>
                <a:latin typeface="Arial" panose="020B0604020202020204" pitchFamily="34" charset="0"/>
              </a:defRPr>
            </a:lvl4pPr>
            <a:lvl5pPr>
              <a:defRPr sz="2000" b="1" i="0">
                <a:solidFill>
                  <a:srgbClr val="123D61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MU" dirty="0"/>
          </a:p>
        </p:txBody>
      </p:sp>
      <p:sp>
        <p:nvSpPr>
          <p:cNvPr id="41" name="Picture Placeholder 12">
            <a:extLst>
              <a:ext uri="{FF2B5EF4-FFF2-40B4-BE49-F238E27FC236}">
                <a16:creationId xmlns:a16="http://schemas.microsoft.com/office/drawing/2014/main" id="{D7903B77-CC5A-9543-A9A0-E1E9B95AB54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7517698" y="168275"/>
            <a:ext cx="2440352" cy="1439182"/>
          </a:xfrm>
        </p:spPr>
        <p:txBody>
          <a:bodyPr/>
          <a:lstStyle/>
          <a:p>
            <a:endParaRPr lang="en-MU" dirty="0"/>
          </a:p>
        </p:txBody>
      </p:sp>
    </p:spTree>
    <p:extLst>
      <p:ext uri="{BB962C8B-B14F-4D97-AF65-F5344CB8AC3E}">
        <p14:creationId xmlns:p14="http://schemas.microsoft.com/office/powerpoint/2010/main" val="19202121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10" userDrawn="1">
          <p15:clr>
            <a:srgbClr val="FBAE40"/>
          </p15:clr>
        </p15:guide>
        <p15:guide id="2" pos="1244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10156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123D61"/>
                </a:solidFill>
                <a:latin typeface="Arial" panose="020B0604020202020204" pitchFamily="34" charset="0"/>
                <a:cs typeface="Arial"/>
              </a:defRPr>
            </a:lvl1pPr>
          </a:lstStyle>
          <a:p>
            <a:pPr marL="12700">
              <a:lnSpc>
                <a:spcPts val="2145"/>
              </a:lnSpc>
            </a:pPr>
            <a:r>
              <a:rPr lang="en-US" dirty="0"/>
              <a:t>INTRA-ACP CLIMATE SERVICES AND RELATED APPLICATIONS PROGRAMME</a:t>
            </a:r>
            <a:endParaRPr lang="en-GB" spc="-45" dirty="0"/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0EB266D2-AB44-EE4B-9449-C10459E01BC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9043650" y="10552346"/>
            <a:ext cx="667547" cy="282901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MU" smtClean="0"/>
              <a:pPr/>
              <a:t>‹#›</a:t>
            </a:fld>
            <a:endParaRPr lang="en-MU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4269D17-466F-3A45-8149-D06F082590D0}"/>
              </a:ext>
            </a:extLst>
          </p:cNvPr>
          <p:cNvSpPr/>
          <p:nvPr userDrawn="1"/>
        </p:nvSpPr>
        <p:spPr>
          <a:xfrm>
            <a:off x="0" y="10156758"/>
            <a:ext cx="20104099" cy="11524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U" b="0" i="0" dirty="0">
              <a:latin typeface="Arial" panose="020B0604020202020204" pitchFamily="34" charset="0"/>
            </a:endParaRPr>
          </a:p>
        </p:txBody>
      </p:sp>
      <p:sp>
        <p:nvSpPr>
          <p:cNvPr id="10" name="object 4">
            <a:extLst>
              <a:ext uri="{FF2B5EF4-FFF2-40B4-BE49-F238E27FC236}">
                <a16:creationId xmlns:a16="http://schemas.microsoft.com/office/drawing/2014/main" id="{E47FEE5A-B3B0-0143-8270-E2BE6191275D}"/>
              </a:ext>
            </a:extLst>
          </p:cNvPr>
          <p:cNvSpPr/>
          <p:nvPr userDrawn="1"/>
        </p:nvSpPr>
        <p:spPr>
          <a:xfrm>
            <a:off x="0" y="9552769"/>
            <a:ext cx="6639559" cy="1756410"/>
          </a:xfrm>
          <a:custGeom>
            <a:avLst/>
            <a:gdLst/>
            <a:ahLst/>
            <a:cxnLst/>
            <a:rect l="l" t="t" r="r" b="b"/>
            <a:pathLst>
              <a:path w="6639559" h="1756409">
                <a:moveTo>
                  <a:pt x="15651" y="0"/>
                </a:moveTo>
                <a:lnTo>
                  <a:pt x="0" y="74"/>
                </a:lnTo>
                <a:lnTo>
                  <a:pt x="0" y="1452302"/>
                </a:lnTo>
                <a:lnTo>
                  <a:pt x="34243" y="1477286"/>
                </a:lnTo>
                <a:lnTo>
                  <a:pt x="77554" y="1508166"/>
                </a:lnTo>
                <a:lnTo>
                  <a:pt x="121761" y="1538965"/>
                </a:lnTo>
                <a:lnTo>
                  <a:pt x="166861" y="1569664"/>
                </a:lnTo>
                <a:lnTo>
                  <a:pt x="212853" y="1600247"/>
                </a:lnTo>
                <a:lnTo>
                  <a:pt x="259734" y="1630694"/>
                </a:lnTo>
                <a:lnTo>
                  <a:pt x="307501" y="1660988"/>
                </a:lnTo>
                <a:lnTo>
                  <a:pt x="356152" y="1691112"/>
                </a:lnTo>
                <a:lnTo>
                  <a:pt x="405686" y="1721047"/>
                </a:lnTo>
                <a:lnTo>
                  <a:pt x="456099" y="1750776"/>
                </a:lnTo>
                <a:lnTo>
                  <a:pt x="464807" y="1755786"/>
                </a:lnTo>
                <a:lnTo>
                  <a:pt x="6639347" y="1755786"/>
                </a:lnTo>
                <a:lnTo>
                  <a:pt x="6604827" y="1716545"/>
                </a:lnTo>
                <a:lnTo>
                  <a:pt x="6570498" y="1683188"/>
                </a:lnTo>
                <a:lnTo>
                  <a:pt x="6531220" y="1649149"/>
                </a:lnTo>
                <a:lnTo>
                  <a:pt x="6487092" y="1614472"/>
                </a:lnTo>
                <a:lnTo>
                  <a:pt x="6438211" y="1579196"/>
                </a:lnTo>
                <a:lnTo>
                  <a:pt x="6384676" y="1543364"/>
                </a:lnTo>
                <a:lnTo>
                  <a:pt x="6326587" y="1507015"/>
                </a:lnTo>
                <a:lnTo>
                  <a:pt x="6264040" y="1470191"/>
                </a:lnTo>
                <a:lnTo>
                  <a:pt x="6197135" y="1432932"/>
                </a:lnTo>
                <a:lnTo>
                  <a:pt x="6162078" y="1414154"/>
                </a:lnTo>
                <a:lnTo>
                  <a:pt x="6125969" y="1395281"/>
                </a:lnTo>
                <a:lnTo>
                  <a:pt x="6088820" y="1376321"/>
                </a:lnTo>
                <a:lnTo>
                  <a:pt x="6050642" y="1357279"/>
                </a:lnTo>
                <a:lnTo>
                  <a:pt x="6011449" y="1338158"/>
                </a:lnTo>
                <a:lnTo>
                  <a:pt x="5930064" y="1299704"/>
                </a:lnTo>
                <a:lnTo>
                  <a:pt x="5844764" y="1261001"/>
                </a:lnTo>
                <a:lnTo>
                  <a:pt x="5755647" y="1222090"/>
                </a:lnTo>
                <a:lnTo>
                  <a:pt x="5662810" y="1183012"/>
                </a:lnTo>
                <a:lnTo>
                  <a:pt x="5566354" y="1143808"/>
                </a:lnTo>
                <a:lnTo>
                  <a:pt x="5415097" y="1084855"/>
                </a:lnTo>
                <a:lnTo>
                  <a:pt x="5256247" y="1025850"/>
                </a:lnTo>
                <a:lnTo>
                  <a:pt x="5090138" y="966931"/>
                </a:lnTo>
                <a:lnTo>
                  <a:pt x="4857940" y="888745"/>
                </a:lnTo>
                <a:lnTo>
                  <a:pt x="4614213" y="811287"/>
                </a:lnTo>
                <a:lnTo>
                  <a:pt x="4359746" y="734885"/>
                </a:lnTo>
                <a:lnTo>
                  <a:pt x="4027757" y="641369"/>
                </a:lnTo>
                <a:lnTo>
                  <a:pt x="3681753" y="550658"/>
                </a:lnTo>
                <a:lnTo>
                  <a:pt x="3323272" y="463394"/>
                </a:lnTo>
                <a:lnTo>
                  <a:pt x="2954184" y="380291"/>
                </a:lnTo>
                <a:lnTo>
                  <a:pt x="2587014" y="304233"/>
                </a:lnTo>
                <a:lnTo>
                  <a:pt x="2228727" y="236497"/>
                </a:lnTo>
                <a:lnTo>
                  <a:pt x="1880988" y="177147"/>
                </a:lnTo>
                <a:lnTo>
                  <a:pt x="1545462" y="126244"/>
                </a:lnTo>
                <a:lnTo>
                  <a:pt x="1286954" y="91647"/>
                </a:lnTo>
                <a:lnTo>
                  <a:pt x="1038182" y="62527"/>
                </a:lnTo>
                <a:lnTo>
                  <a:pt x="799996" y="38917"/>
                </a:lnTo>
                <a:lnTo>
                  <a:pt x="628818" y="24845"/>
                </a:lnTo>
                <a:lnTo>
                  <a:pt x="464435" y="13904"/>
                </a:lnTo>
                <a:lnTo>
                  <a:pt x="307206" y="6107"/>
                </a:lnTo>
                <a:lnTo>
                  <a:pt x="157492" y="1468"/>
                </a:lnTo>
                <a:lnTo>
                  <a:pt x="62034" y="136"/>
                </a:lnTo>
                <a:lnTo>
                  <a:pt x="1565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b="0" i="0" dirty="0">
              <a:latin typeface="Arial" panose="020B0604020202020204" pitchFamily="34" charset="0"/>
            </a:endParaRPr>
          </a:p>
        </p:txBody>
      </p:sp>
      <p:sp>
        <p:nvSpPr>
          <p:cNvPr id="11" name="object 8">
            <a:extLst>
              <a:ext uri="{FF2B5EF4-FFF2-40B4-BE49-F238E27FC236}">
                <a16:creationId xmlns:a16="http://schemas.microsoft.com/office/drawing/2014/main" id="{309EFB66-79F2-364E-B91C-BCEB601A4F75}"/>
              </a:ext>
            </a:extLst>
          </p:cNvPr>
          <p:cNvSpPr/>
          <p:nvPr userDrawn="1"/>
        </p:nvSpPr>
        <p:spPr>
          <a:xfrm>
            <a:off x="461728" y="10210893"/>
            <a:ext cx="3063913" cy="7080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0" i="0" dirty="0">
              <a:latin typeface="Arial" panose="020B0604020202020204" pitchFamily="34" charset="0"/>
            </a:endParaRPr>
          </a:p>
        </p:txBody>
      </p:sp>
      <p:sp>
        <p:nvSpPr>
          <p:cNvPr id="12" name="Slide Number Placeholder 1">
            <a:extLst>
              <a:ext uri="{FF2B5EF4-FFF2-40B4-BE49-F238E27FC236}">
                <a16:creationId xmlns:a16="http://schemas.microsoft.com/office/drawing/2014/main" id="{90566D28-1D80-3A47-B8CC-D06BFA193EA7}"/>
              </a:ext>
            </a:extLst>
          </p:cNvPr>
          <p:cNvSpPr txBox="1">
            <a:spLocks/>
          </p:cNvSpPr>
          <p:nvPr userDrawn="1"/>
        </p:nvSpPr>
        <p:spPr>
          <a:xfrm>
            <a:off x="19043650" y="10552346"/>
            <a:ext cx="667547" cy="2829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MU"/>
            </a:defPPr>
            <a:lvl1pPr marL="0" algn="r" defTabSz="914400" rtl="0" eaLnBrk="1" latinLnBrk="0" hangingPunct="1">
              <a:defRPr sz="1800" b="0" i="0" kern="1200">
                <a:solidFill>
                  <a:srgbClr val="0094D6"/>
                </a:solidFill>
                <a:latin typeface="WORK SANS LIGHT ROMAN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MU" b="0" i="0" smtClean="0">
                <a:latin typeface="Arial" panose="020B0604020202020204" pitchFamily="34" charset="0"/>
              </a:rPr>
              <a:pPr/>
              <a:t>‹#›</a:t>
            </a:fld>
            <a:endParaRPr lang="en-MU" b="0" i="0" dirty="0">
              <a:latin typeface="Arial" panose="020B0604020202020204" pitchFamily="34" charset="0"/>
            </a:endParaRPr>
          </a:p>
        </p:txBody>
      </p:sp>
      <p:sp>
        <p:nvSpPr>
          <p:cNvPr id="13" name="Holder 4">
            <a:extLst>
              <a:ext uri="{FF2B5EF4-FFF2-40B4-BE49-F238E27FC236}">
                <a16:creationId xmlns:a16="http://schemas.microsoft.com/office/drawing/2014/main" id="{AD14F55C-E2EB-8147-9A03-8009FFC86907}"/>
              </a:ext>
            </a:extLst>
          </p:cNvPr>
          <p:cNvSpPr txBox="1">
            <a:spLocks/>
          </p:cNvSpPr>
          <p:nvPr userDrawn="1"/>
        </p:nvSpPr>
        <p:spPr>
          <a:xfrm>
            <a:off x="4897235" y="10565943"/>
            <a:ext cx="8425180" cy="2693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MU"/>
            </a:defPPr>
            <a:lvl1pPr marL="0" algn="l" defTabSz="914400" rtl="0" eaLnBrk="1" latinLnBrk="0" hangingPunct="1">
              <a:defRPr sz="1800" b="0" i="0" kern="1200">
                <a:solidFill>
                  <a:srgbClr val="123D6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2145"/>
              </a:lnSpc>
            </a:pPr>
            <a:r>
              <a:rPr lang="en-US" b="0" i="0" dirty="0">
                <a:latin typeface="Arial" panose="020B0604020202020204" pitchFamily="34" charset="0"/>
              </a:rPr>
              <a:t>INTRA-ACP CLIMATE SERVICES AND RELATED APPLICATIONS PROGRAMME</a:t>
            </a:r>
            <a:endParaRPr lang="en-GB" b="0" i="0" spc="-45" dirty="0">
              <a:latin typeface="Arial" panose="020B060402020202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AFDE925-DFF2-ED4E-98FB-1EED9EC586CA}"/>
              </a:ext>
            </a:extLst>
          </p:cNvPr>
          <p:cNvGrpSpPr/>
          <p:nvPr userDrawn="1"/>
        </p:nvGrpSpPr>
        <p:grpSpPr>
          <a:xfrm>
            <a:off x="14580069" y="10476008"/>
            <a:ext cx="666115" cy="481965"/>
            <a:chOff x="14580069" y="10476008"/>
            <a:chExt cx="666115" cy="481965"/>
          </a:xfrm>
        </p:grpSpPr>
        <p:sp>
          <p:nvSpPr>
            <p:cNvPr id="15" name="object 5">
              <a:extLst>
                <a:ext uri="{FF2B5EF4-FFF2-40B4-BE49-F238E27FC236}">
                  <a16:creationId xmlns:a16="http://schemas.microsoft.com/office/drawing/2014/main" id="{99F539E4-B3C4-8049-902C-65EC1F318972}"/>
                </a:ext>
              </a:extLst>
            </p:cNvPr>
            <p:cNvSpPr/>
            <p:nvPr/>
          </p:nvSpPr>
          <p:spPr>
            <a:xfrm>
              <a:off x="14580069" y="10476008"/>
              <a:ext cx="666115" cy="481965"/>
            </a:xfrm>
            <a:custGeom>
              <a:avLst/>
              <a:gdLst/>
              <a:ahLst/>
              <a:cxnLst/>
              <a:rect l="l" t="t" r="r" b="b"/>
              <a:pathLst>
                <a:path w="666115" h="481965">
                  <a:moveTo>
                    <a:pt x="431032" y="378857"/>
                  </a:moveTo>
                  <a:lnTo>
                    <a:pt x="384311" y="378857"/>
                  </a:lnTo>
                  <a:lnTo>
                    <a:pt x="384311" y="481775"/>
                  </a:lnTo>
                  <a:lnTo>
                    <a:pt x="431032" y="481775"/>
                  </a:lnTo>
                  <a:lnTo>
                    <a:pt x="431032" y="378857"/>
                  </a:lnTo>
                  <a:close/>
                </a:path>
                <a:path w="666115" h="481965">
                  <a:moveTo>
                    <a:pt x="153296" y="108300"/>
                  </a:moveTo>
                  <a:lnTo>
                    <a:pt x="112273" y="112241"/>
                  </a:lnTo>
                  <a:lnTo>
                    <a:pt x="75206" y="126030"/>
                  </a:lnTo>
                  <a:lnTo>
                    <a:pt x="13459" y="187308"/>
                  </a:lnTo>
                  <a:lnTo>
                    <a:pt x="0" y="232639"/>
                  </a:lnTo>
                  <a:lnTo>
                    <a:pt x="2742" y="278623"/>
                  </a:lnTo>
                  <a:lnTo>
                    <a:pt x="19574" y="321406"/>
                  </a:lnTo>
                  <a:lnTo>
                    <a:pt x="48384" y="357130"/>
                  </a:lnTo>
                  <a:lnTo>
                    <a:pt x="83682" y="381367"/>
                  </a:lnTo>
                  <a:lnTo>
                    <a:pt x="151183" y="393195"/>
                  </a:lnTo>
                  <a:lnTo>
                    <a:pt x="181616" y="387695"/>
                  </a:lnTo>
                  <a:lnTo>
                    <a:pt x="199757" y="382697"/>
                  </a:lnTo>
                  <a:lnTo>
                    <a:pt x="211856" y="377874"/>
                  </a:lnTo>
                  <a:lnTo>
                    <a:pt x="223357" y="370383"/>
                  </a:lnTo>
                  <a:lnTo>
                    <a:pt x="239708" y="357381"/>
                  </a:lnTo>
                  <a:lnTo>
                    <a:pt x="431032" y="357381"/>
                  </a:lnTo>
                  <a:lnTo>
                    <a:pt x="431032" y="355172"/>
                  </a:lnTo>
                  <a:lnTo>
                    <a:pt x="618276" y="355172"/>
                  </a:lnTo>
                  <a:lnTo>
                    <a:pt x="632461" y="342219"/>
                  </a:lnTo>
                  <a:lnTo>
                    <a:pt x="647599" y="321172"/>
                  </a:lnTo>
                  <a:lnTo>
                    <a:pt x="659008" y="296599"/>
                  </a:lnTo>
                  <a:lnTo>
                    <a:pt x="665413" y="268141"/>
                  </a:lnTo>
                  <a:lnTo>
                    <a:pt x="665538" y="235437"/>
                  </a:lnTo>
                  <a:lnTo>
                    <a:pt x="658788" y="203883"/>
                  </a:lnTo>
                  <a:lnTo>
                    <a:pt x="647517" y="178947"/>
                  </a:lnTo>
                  <a:lnTo>
                    <a:pt x="396939" y="178947"/>
                  </a:lnTo>
                  <a:lnTo>
                    <a:pt x="384238" y="170675"/>
                  </a:lnTo>
                  <a:lnTo>
                    <a:pt x="399439" y="142697"/>
                  </a:lnTo>
                  <a:lnTo>
                    <a:pt x="234661" y="142697"/>
                  </a:lnTo>
                  <a:lnTo>
                    <a:pt x="195138" y="117392"/>
                  </a:lnTo>
                  <a:lnTo>
                    <a:pt x="153296" y="108300"/>
                  </a:lnTo>
                  <a:close/>
                </a:path>
                <a:path w="666115" h="481965">
                  <a:moveTo>
                    <a:pt x="431032" y="357381"/>
                  </a:moveTo>
                  <a:lnTo>
                    <a:pt x="239708" y="357381"/>
                  </a:lnTo>
                  <a:lnTo>
                    <a:pt x="255141" y="368019"/>
                  </a:lnTo>
                  <a:lnTo>
                    <a:pt x="272231" y="378064"/>
                  </a:lnTo>
                  <a:lnTo>
                    <a:pt x="292635" y="385977"/>
                  </a:lnTo>
                  <a:lnTo>
                    <a:pt x="318010" y="390218"/>
                  </a:lnTo>
                  <a:lnTo>
                    <a:pt x="332077" y="390687"/>
                  </a:lnTo>
                  <a:lnTo>
                    <a:pt x="348616" y="389689"/>
                  </a:lnTo>
                  <a:lnTo>
                    <a:pt x="366427" y="386116"/>
                  </a:lnTo>
                  <a:lnTo>
                    <a:pt x="384311" y="378857"/>
                  </a:lnTo>
                  <a:lnTo>
                    <a:pt x="431032" y="378857"/>
                  </a:lnTo>
                  <a:lnTo>
                    <a:pt x="431032" y="357381"/>
                  </a:lnTo>
                  <a:close/>
                </a:path>
                <a:path w="666115" h="481965">
                  <a:moveTo>
                    <a:pt x="618276" y="355172"/>
                  </a:moveTo>
                  <a:lnTo>
                    <a:pt x="431032" y="355172"/>
                  </a:lnTo>
                  <a:lnTo>
                    <a:pt x="449497" y="367319"/>
                  </a:lnTo>
                  <a:lnTo>
                    <a:pt x="471484" y="377377"/>
                  </a:lnTo>
                  <a:lnTo>
                    <a:pt x="498030" y="384146"/>
                  </a:lnTo>
                  <a:lnTo>
                    <a:pt x="530171" y="386428"/>
                  </a:lnTo>
                  <a:lnTo>
                    <a:pt x="557681" y="383964"/>
                  </a:lnTo>
                  <a:lnTo>
                    <a:pt x="584579" y="376449"/>
                  </a:lnTo>
                  <a:lnTo>
                    <a:pt x="609844" y="362871"/>
                  </a:lnTo>
                  <a:lnTo>
                    <a:pt x="618276" y="355172"/>
                  </a:lnTo>
                  <a:close/>
                </a:path>
                <a:path w="666115" h="481965">
                  <a:moveTo>
                    <a:pt x="533910" y="103355"/>
                  </a:moveTo>
                  <a:lnTo>
                    <a:pt x="465241" y="113975"/>
                  </a:lnTo>
                  <a:lnTo>
                    <a:pt x="423814" y="143756"/>
                  </a:lnTo>
                  <a:lnTo>
                    <a:pt x="396939" y="178947"/>
                  </a:lnTo>
                  <a:lnTo>
                    <a:pt x="647517" y="178947"/>
                  </a:lnTo>
                  <a:lnTo>
                    <a:pt x="623214" y="144505"/>
                  </a:lnTo>
                  <a:lnTo>
                    <a:pt x="565868" y="109996"/>
                  </a:lnTo>
                  <a:lnTo>
                    <a:pt x="533910" y="103355"/>
                  </a:lnTo>
                  <a:close/>
                </a:path>
                <a:path w="666115" h="481965">
                  <a:moveTo>
                    <a:pt x="269299" y="54930"/>
                  </a:moveTo>
                  <a:lnTo>
                    <a:pt x="170569" y="54930"/>
                  </a:lnTo>
                  <a:lnTo>
                    <a:pt x="196964" y="62562"/>
                  </a:lnTo>
                  <a:lnTo>
                    <a:pt x="217210" y="77840"/>
                  </a:lnTo>
                  <a:lnTo>
                    <a:pt x="230238" y="98238"/>
                  </a:lnTo>
                  <a:lnTo>
                    <a:pt x="234975" y="121231"/>
                  </a:lnTo>
                  <a:lnTo>
                    <a:pt x="235143" y="138142"/>
                  </a:lnTo>
                  <a:lnTo>
                    <a:pt x="234661" y="142697"/>
                  </a:lnTo>
                  <a:lnTo>
                    <a:pt x="399439" y="142697"/>
                  </a:lnTo>
                  <a:lnTo>
                    <a:pt x="407672" y="127545"/>
                  </a:lnTo>
                  <a:lnTo>
                    <a:pt x="382033" y="115768"/>
                  </a:lnTo>
                  <a:lnTo>
                    <a:pt x="368795" y="112708"/>
                  </a:lnTo>
                  <a:lnTo>
                    <a:pt x="287068" y="112708"/>
                  </a:lnTo>
                  <a:lnTo>
                    <a:pt x="286081" y="104780"/>
                  </a:lnTo>
                  <a:lnTo>
                    <a:pt x="282068" y="85411"/>
                  </a:lnTo>
                  <a:lnTo>
                    <a:pt x="273454" y="61219"/>
                  </a:lnTo>
                  <a:lnTo>
                    <a:pt x="269299" y="54930"/>
                  </a:lnTo>
                  <a:close/>
                </a:path>
                <a:path w="666115" h="481965">
                  <a:moveTo>
                    <a:pt x="315369" y="106545"/>
                  </a:moveTo>
                  <a:lnTo>
                    <a:pt x="287068" y="112708"/>
                  </a:lnTo>
                  <a:lnTo>
                    <a:pt x="368795" y="112708"/>
                  </a:lnTo>
                  <a:lnTo>
                    <a:pt x="349145" y="108166"/>
                  </a:lnTo>
                  <a:lnTo>
                    <a:pt x="315369" y="106545"/>
                  </a:lnTo>
                  <a:close/>
                </a:path>
                <a:path w="666115" h="481965">
                  <a:moveTo>
                    <a:pt x="171522" y="0"/>
                  </a:moveTo>
                  <a:lnTo>
                    <a:pt x="143698" y="2423"/>
                  </a:lnTo>
                  <a:lnTo>
                    <a:pt x="113033" y="10176"/>
                  </a:lnTo>
                  <a:lnTo>
                    <a:pt x="84144" y="21838"/>
                  </a:lnTo>
                  <a:lnTo>
                    <a:pt x="61651" y="35988"/>
                  </a:lnTo>
                  <a:lnTo>
                    <a:pt x="61651" y="89976"/>
                  </a:lnTo>
                  <a:lnTo>
                    <a:pt x="83730" y="75044"/>
                  </a:lnTo>
                  <a:lnTo>
                    <a:pt x="109007" y="62864"/>
                  </a:lnTo>
                  <a:lnTo>
                    <a:pt x="137835" y="55479"/>
                  </a:lnTo>
                  <a:lnTo>
                    <a:pt x="170569" y="54930"/>
                  </a:lnTo>
                  <a:lnTo>
                    <a:pt x="269299" y="54930"/>
                  </a:lnTo>
                  <a:lnTo>
                    <a:pt x="258661" y="38826"/>
                  </a:lnTo>
                  <a:lnTo>
                    <a:pt x="241314" y="24101"/>
                  </a:lnTo>
                  <a:lnTo>
                    <a:pt x="220062" y="11952"/>
                  </a:lnTo>
                  <a:lnTo>
                    <a:pt x="196325" y="3533"/>
                  </a:lnTo>
                  <a:lnTo>
                    <a:pt x="17152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0" i="0" dirty="0">
                <a:latin typeface="Arial" panose="020B0604020202020204" pitchFamily="34" charset="0"/>
              </a:endParaRPr>
            </a:p>
          </p:txBody>
        </p:sp>
        <p:sp>
          <p:nvSpPr>
            <p:cNvPr id="16" name="object 6">
              <a:extLst>
                <a:ext uri="{FF2B5EF4-FFF2-40B4-BE49-F238E27FC236}">
                  <a16:creationId xmlns:a16="http://schemas.microsoft.com/office/drawing/2014/main" id="{D904083D-64C9-034E-B16F-D72773641E35}"/>
                </a:ext>
              </a:extLst>
            </p:cNvPr>
            <p:cNvSpPr/>
            <p:nvPr/>
          </p:nvSpPr>
          <p:spPr>
            <a:xfrm>
              <a:off x="14629313" y="10632592"/>
              <a:ext cx="157073" cy="18935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="0" i="0" dirty="0">
                <a:latin typeface="Arial" panose="020B0604020202020204" pitchFamily="34" charset="0"/>
              </a:endParaRPr>
            </a:p>
          </p:txBody>
        </p:sp>
        <p:sp>
          <p:nvSpPr>
            <p:cNvPr id="17" name="object 7">
              <a:extLst>
                <a:ext uri="{FF2B5EF4-FFF2-40B4-BE49-F238E27FC236}">
                  <a16:creationId xmlns:a16="http://schemas.microsoft.com/office/drawing/2014/main" id="{9EF5852B-A275-7B4F-9E37-0126A5D1768A}"/>
                </a:ext>
              </a:extLst>
            </p:cNvPr>
            <p:cNvSpPr/>
            <p:nvPr/>
          </p:nvSpPr>
          <p:spPr>
            <a:xfrm>
              <a:off x="15010034" y="10630043"/>
              <a:ext cx="184193" cy="18418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="0" i="0" dirty="0">
                <a:latin typeface="Arial" panose="020B0604020202020204" pitchFamily="34" charset="0"/>
              </a:endParaRPr>
            </a:p>
          </p:txBody>
        </p:sp>
        <p:sp>
          <p:nvSpPr>
            <p:cNvPr id="18" name="object 8">
              <a:extLst>
                <a:ext uri="{FF2B5EF4-FFF2-40B4-BE49-F238E27FC236}">
                  <a16:creationId xmlns:a16="http://schemas.microsoft.com/office/drawing/2014/main" id="{5211476B-C565-E046-9FC6-E3FA8592D6C9}"/>
                </a:ext>
              </a:extLst>
            </p:cNvPr>
            <p:cNvSpPr/>
            <p:nvPr/>
          </p:nvSpPr>
          <p:spPr>
            <a:xfrm>
              <a:off x="14819527" y="10629707"/>
              <a:ext cx="157205" cy="18731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="0" i="0" dirty="0">
                <a:latin typeface="Arial" panose="020B0604020202020204" pitchFamily="34" charset="0"/>
              </a:endParaRPr>
            </a:p>
          </p:txBody>
        </p:sp>
        <p:sp>
          <p:nvSpPr>
            <p:cNvPr id="19" name="object 9">
              <a:extLst>
                <a:ext uri="{FF2B5EF4-FFF2-40B4-BE49-F238E27FC236}">
                  <a16:creationId xmlns:a16="http://schemas.microsoft.com/office/drawing/2014/main" id="{0C511BA1-4F2E-ED4F-B4B4-299B0A0505C8}"/>
                </a:ext>
              </a:extLst>
            </p:cNvPr>
            <p:cNvSpPr/>
            <p:nvPr/>
          </p:nvSpPr>
          <p:spPr>
            <a:xfrm>
              <a:off x="14580069" y="10476008"/>
              <a:ext cx="666115" cy="481965"/>
            </a:xfrm>
            <a:custGeom>
              <a:avLst/>
              <a:gdLst/>
              <a:ahLst/>
              <a:cxnLst/>
              <a:rect l="l" t="t" r="r" b="b"/>
              <a:pathLst>
                <a:path w="666115" h="481965">
                  <a:moveTo>
                    <a:pt x="396939" y="178947"/>
                  </a:moveTo>
                  <a:lnTo>
                    <a:pt x="423814" y="143756"/>
                  </a:lnTo>
                  <a:lnTo>
                    <a:pt x="465241" y="113975"/>
                  </a:lnTo>
                  <a:lnTo>
                    <a:pt x="533910" y="103355"/>
                  </a:lnTo>
                  <a:lnTo>
                    <a:pt x="565868" y="109996"/>
                  </a:lnTo>
                  <a:lnTo>
                    <a:pt x="623214" y="144505"/>
                  </a:lnTo>
                  <a:lnTo>
                    <a:pt x="658788" y="203883"/>
                  </a:lnTo>
                  <a:lnTo>
                    <a:pt x="665538" y="235437"/>
                  </a:lnTo>
                  <a:lnTo>
                    <a:pt x="665413" y="268141"/>
                  </a:lnTo>
                  <a:lnTo>
                    <a:pt x="647599" y="321172"/>
                  </a:lnTo>
                  <a:lnTo>
                    <a:pt x="609844" y="362871"/>
                  </a:lnTo>
                  <a:lnTo>
                    <a:pt x="557681" y="383964"/>
                  </a:lnTo>
                  <a:lnTo>
                    <a:pt x="530171" y="386428"/>
                  </a:lnTo>
                  <a:lnTo>
                    <a:pt x="498030" y="384146"/>
                  </a:lnTo>
                  <a:lnTo>
                    <a:pt x="471484" y="377377"/>
                  </a:lnTo>
                  <a:lnTo>
                    <a:pt x="449497" y="367319"/>
                  </a:lnTo>
                  <a:lnTo>
                    <a:pt x="431032" y="355172"/>
                  </a:lnTo>
                  <a:lnTo>
                    <a:pt x="431032" y="481775"/>
                  </a:lnTo>
                  <a:lnTo>
                    <a:pt x="384311" y="481775"/>
                  </a:lnTo>
                  <a:lnTo>
                    <a:pt x="384311" y="378857"/>
                  </a:lnTo>
                  <a:lnTo>
                    <a:pt x="366427" y="386116"/>
                  </a:lnTo>
                  <a:lnTo>
                    <a:pt x="348616" y="389689"/>
                  </a:lnTo>
                  <a:lnTo>
                    <a:pt x="332077" y="390687"/>
                  </a:lnTo>
                  <a:lnTo>
                    <a:pt x="318010" y="390218"/>
                  </a:lnTo>
                  <a:lnTo>
                    <a:pt x="292635" y="385977"/>
                  </a:lnTo>
                  <a:lnTo>
                    <a:pt x="272231" y="378064"/>
                  </a:lnTo>
                  <a:lnTo>
                    <a:pt x="255141" y="368019"/>
                  </a:lnTo>
                  <a:lnTo>
                    <a:pt x="239708" y="357381"/>
                  </a:lnTo>
                  <a:lnTo>
                    <a:pt x="223357" y="370383"/>
                  </a:lnTo>
                  <a:lnTo>
                    <a:pt x="211856" y="377874"/>
                  </a:lnTo>
                  <a:lnTo>
                    <a:pt x="199757" y="382697"/>
                  </a:lnTo>
                  <a:lnTo>
                    <a:pt x="181616" y="387695"/>
                  </a:lnTo>
                  <a:lnTo>
                    <a:pt x="151183" y="393195"/>
                  </a:lnTo>
                  <a:lnTo>
                    <a:pt x="118243" y="392238"/>
                  </a:lnTo>
                  <a:lnTo>
                    <a:pt x="48384" y="357130"/>
                  </a:lnTo>
                  <a:lnTo>
                    <a:pt x="19574" y="321406"/>
                  </a:lnTo>
                  <a:lnTo>
                    <a:pt x="2742" y="278623"/>
                  </a:lnTo>
                  <a:lnTo>
                    <a:pt x="0" y="232639"/>
                  </a:lnTo>
                  <a:lnTo>
                    <a:pt x="13459" y="187308"/>
                  </a:lnTo>
                  <a:lnTo>
                    <a:pt x="45233" y="146487"/>
                  </a:lnTo>
                  <a:lnTo>
                    <a:pt x="75206" y="126030"/>
                  </a:lnTo>
                  <a:lnTo>
                    <a:pt x="112273" y="112241"/>
                  </a:lnTo>
                  <a:lnTo>
                    <a:pt x="153296" y="108300"/>
                  </a:lnTo>
                  <a:lnTo>
                    <a:pt x="195138" y="117392"/>
                  </a:lnTo>
                  <a:lnTo>
                    <a:pt x="234661" y="142697"/>
                  </a:lnTo>
                  <a:lnTo>
                    <a:pt x="235143" y="138142"/>
                  </a:lnTo>
                  <a:lnTo>
                    <a:pt x="234975" y="121231"/>
                  </a:lnTo>
                  <a:lnTo>
                    <a:pt x="230238" y="98238"/>
                  </a:lnTo>
                  <a:lnTo>
                    <a:pt x="217210" y="77840"/>
                  </a:lnTo>
                  <a:lnTo>
                    <a:pt x="196964" y="62562"/>
                  </a:lnTo>
                  <a:lnTo>
                    <a:pt x="170569" y="54930"/>
                  </a:lnTo>
                  <a:lnTo>
                    <a:pt x="137835" y="55479"/>
                  </a:lnTo>
                  <a:lnTo>
                    <a:pt x="109007" y="62864"/>
                  </a:lnTo>
                  <a:lnTo>
                    <a:pt x="83730" y="75044"/>
                  </a:lnTo>
                  <a:lnTo>
                    <a:pt x="61651" y="89976"/>
                  </a:lnTo>
                  <a:lnTo>
                    <a:pt x="61651" y="35988"/>
                  </a:lnTo>
                  <a:lnTo>
                    <a:pt x="84144" y="21838"/>
                  </a:lnTo>
                  <a:lnTo>
                    <a:pt x="113033" y="10176"/>
                  </a:lnTo>
                  <a:lnTo>
                    <a:pt x="143698" y="2423"/>
                  </a:lnTo>
                  <a:lnTo>
                    <a:pt x="171522" y="0"/>
                  </a:lnTo>
                  <a:lnTo>
                    <a:pt x="196325" y="3533"/>
                  </a:lnTo>
                  <a:lnTo>
                    <a:pt x="241314" y="24101"/>
                  </a:lnTo>
                  <a:lnTo>
                    <a:pt x="273454" y="61219"/>
                  </a:lnTo>
                  <a:lnTo>
                    <a:pt x="286081" y="104780"/>
                  </a:lnTo>
                  <a:lnTo>
                    <a:pt x="287068" y="112708"/>
                  </a:lnTo>
                  <a:lnTo>
                    <a:pt x="315369" y="106545"/>
                  </a:lnTo>
                  <a:lnTo>
                    <a:pt x="349145" y="108166"/>
                  </a:lnTo>
                  <a:lnTo>
                    <a:pt x="382033" y="115768"/>
                  </a:lnTo>
                  <a:lnTo>
                    <a:pt x="407672" y="127545"/>
                  </a:lnTo>
                  <a:lnTo>
                    <a:pt x="384238" y="170675"/>
                  </a:lnTo>
                </a:path>
              </a:pathLst>
            </a:custGeom>
            <a:ln w="7622">
              <a:solidFill>
                <a:srgbClr val="00904A"/>
              </a:solidFill>
            </a:ln>
          </p:spPr>
          <p:txBody>
            <a:bodyPr wrap="square" lIns="0" tIns="0" rIns="0" bIns="0" rtlCol="0"/>
            <a:lstStyle/>
            <a:p>
              <a:endParaRPr b="0" i="0" dirty="0">
                <a:latin typeface="Arial" panose="020B0604020202020204" pitchFamily="34" charset="0"/>
              </a:endParaRPr>
            </a:p>
          </p:txBody>
        </p:sp>
        <p:sp>
          <p:nvSpPr>
            <p:cNvPr id="20" name="object 10">
              <a:extLst>
                <a:ext uri="{FF2B5EF4-FFF2-40B4-BE49-F238E27FC236}">
                  <a16:creationId xmlns:a16="http://schemas.microsoft.com/office/drawing/2014/main" id="{17FB7393-C0D0-6143-89AA-7C1C72B14E35}"/>
                </a:ext>
              </a:extLst>
            </p:cNvPr>
            <p:cNvSpPr/>
            <p:nvPr/>
          </p:nvSpPr>
          <p:spPr>
            <a:xfrm>
              <a:off x="14625501" y="10628757"/>
              <a:ext cx="165167" cy="19705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="0" i="0" dirty="0">
                <a:latin typeface="Arial" panose="020B0604020202020204" pitchFamily="34" charset="0"/>
              </a:endParaRPr>
            </a:p>
          </p:txBody>
        </p:sp>
        <p:sp>
          <p:nvSpPr>
            <p:cNvPr id="21" name="object 11">
              <a:extLst>
                <a:ext uri="{FF2B5EF4-FFF2-40B4-BE49-F238E27FC236}">
                  <a16:creationId xmlns:a16="http://schemas.microsoft.com/office/drawing/2014/main" id="{0D40E7BF-CD65-344A-80E7-FB9C2702283D}"/>
                </a:ext>
              </a:extLst>
            </p:cNvPr>
            <p:cNvSpPr/>
            <p:nvPr/>
          </p:nvSpPr>
          <p:spPr>
            <a:xfrm>
              <a:off x="14815715" y="10628788"/>
              <a:ext cx="165104" cy="18925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="0" i="0" dirty="0">
                <a:latin typeface="Arial" panose="020B0604020202020204" pitchFamily="34" charset="0"/>
              </a:endParaRPr>
            </a:p>
          </p:txBody>
        </p:sp>
        <p:sp>
          <p:nvSpPr>
            <p:cNvPr id="22" name="object 12">
              <a:extLst>
                <a:ext uri="{FF2B5EF4-FFF2-40B4-BE49-F238E27FC236}">
                  <a16:creationId xmlns:a16="http://schemas.microsoft.com/office/drawing/2014/main" id="{8B9E2912-EB53-C148-9817-01ED8AB97568}"/>
                </a:ext>
              </a:extLst>
            </p:cNvPr>
            <p:cNvSpPr/>
            <p:nvPr/>
          </p:nvSpPr>
          <p:spPr>
            <a:xfrm>
              <a:off x="15006232" y="10626223"/>
              <a:ext cx="191805" cy="19181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="0" i="0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7374CDF-4A37-6844-AFFA-07E589A257FA}"/>
              </a:ext>
            </a:extLst>
          </p:cNvPr>
          <p:cNvGrpSpPr/>
          <p:nvPr userDrawn="1"/>
        </p:nvGrpSpPr>
        <p:grpSpPr>
          <a:xfrm>
            <a:off x="15674423" y="10494361"/>
            <a:ext cx="622935" cy="415290"/>
            <a:chOff x="15674423" y="10494361"/>
            <a:chExt cx="622935" cy="415290"/>
          </a:xfrm>
        </p:grpSpPr>
        <p:sp>
          <p:nvSpPr>
            <p:cNvPr id="24" name="object 13">
              <a:extLst>
                <a:ext uri="{FF2B5EF4-FFF2-40B4-BE49-F238E27FC236}">
                  <a16:creationId xmlns:a16="http://schemas.microsoft.com/office/drawing/2014/main" id="{110ADC03-015F-2D43-99EC-771CF03A82EF}"/>
                </a:ext>
              </a:extLst>
            </p:cNvPr>
            <p:cNvSpPr/>
            <p:nvPr/>
          </p:nvSpPr>
          <p:spPr>
            <a:xfrm>
              <a:off x="15674423" y="10494361"/>
              <a:ext cx="622935" cy="415290"/>
            </a:xfrm>
            <a:custGeom>
              <a:avLst/>
              <a:gdLst/>
              <a:ahLst/>
              <a:cxnLst/>
              <a:rect l="l" t="t" r="r" b="b"/>
              <a:pathLst>
                <a:path w="622934" h="415290">
                  <a:moveTo>
                    <a:pt x="622881" y="0"/>
                  </a:moveTo>
                  <a:lnTo>
                    <a:pt x="0" y="0"/>
                  </a:lnTo>
                  <a:lnTo>
                    <a:pt x="0" y="415264"/>
                  </a:lnTo>
                  <a:lnTo>
                    <a:pt x="622881" y="415264"/>
                  </a:lnTo>
                  <a:lnTo>
                    <a:pt x="622881" y="0"/>
                  </a:lnTo>
                  <a:close/>
                </a:path>
              </a:pathLst>
            </a:custGeom>
            <a:solidFill>
              <a:srgbClr val="164194"/>
            </a:solidFill>
          </p:spPr>
          <p:txBody>
            <a:bodyPr wrap="square" lIns="0" tIns="0" rIns="0" bIns="0" rtlCol="0"/>
            <a:lstStyle/>
            <a:p>
              <a:endParaRPr b="0" i="0" dirty="0">
                <a:latin typeface="Arial" panose="020B0604020202020204" pitchFamily="34" charset="0"/>
              </a:endParaRPr>
            </a:p>
          </p:txBody>
        </p:sp>
        <p:sp>
          <p:nvSpPr>
            <p:cNvPr id="25" name="object 14">
              <a:extLst>
                <a:ext uri="{FF2B5EF4-FFF2-40B4-BE49-F238E27FC236}">
                  <a16:creationId xmlns:a16="http://schemas.microsoft.com/office/drawing/2014/main" id="{0D31C570-A3A4-6B48-9568-B48F71C6A664}"/>
                </a:ext>
              </a:extLst>
            </p:cNvPr>
            <p:cNvSpPr/>
            <p:nvPr/>
          </p:nvSpPr>
          <p:spPr>
            <a:xfrm>
              <a:off x="15964572" y="10544032"/>
              <a:ext cx="43180" cy="41275"/>
            </a:xfrm>
            <a:custGeom>
              <a:avLst/>
              <a:gdLst/>
              <a:ahLst/>
              <a:cxnLst/>
              <a:rect l="l" t="t" r="r" b="b"/>
              <a:pathLst>
                <a:path w="43180" h="41275">
                  <a:moveTo>
                    <a:pt x="21475" y="0"/>
                  </a:moveTo>
                  <a:lnTo>
                    <a:pt x="16439" y="15716"/>
                  </a:lnTo>
                  <a:lnTo>
                    <a:pt x="0" y="15695"/>
                  </a:lnTo>
                  <a:lnTo>
                    <a:pt x="13329" y="25297"/>
                  </a:lnTo>
                  <a:lnTo>
                    <a:pt x="8334" y="40805"/>
                  </a:lnTo>
                  <a:lnTo>
                    <a:pt x="21475" y="31213"/>
                  </a:lnTo>
                  <a:lnTo>
                    <a:pt x="34616" y="40805"/>
                  </a:lnTo>
                  <a:lnTo>
                    <a:pt x="29622" y="25297"/>
                  </a:lnTo>
                  <a:lnTo>
                    <a:pt x="42972" y="15695"/>
                  </a:lnTo>
                  <a:lnTo>
                    <a:pt x="26512" y="15695"/>
                  </a:lnTo>
                  <a:lnTo>
                    <a:pt x="21475" y="0"/>
                  </a:lnTo>
                  <a:close/>
                </a:path>
              </a:pathLst>
            </a:custGeom>
            <a:solidFill>
              <a:srgbClr val="FEEB17"/>
            </a:solidFill>
          </p:spPr>
          <p:txBody>
            <a:bodyPr wrap="square" lIns="0" tIns="0" rIns="0" bIns="0" rtlCol="0"/>
            <a:lstStyle/>
            <a:p>
              <a:endParaRPr b="0" i="0" dirty="0">
                <a:latin typeface="Arial" panose="020B0604020202020204" pitchFamily="34" charset="0"/>
              </a:endParaRPr>
            </a:p>
          </p:txBody>
        </p:sp>
        <p:sp>
          <p:nvSpPr>
            <p:cNvPr id="26" name="object 15">
              <a:extLst>
                <a:ext uri="{FF2B5EF4-FFF2-40B4-BE49-F238E27FC236}">
                  <a16:creationId xmlns:a16="http://schemas.microsoft.com/office/drawing/2014/main" id="{965518B4-7703-204C-BD51-A04C3270093E}"/>
                </a:ext>
              </a:extLst>
            </p:cNvPr>
            <p:cNvSpPr/>
            <p:nvPr/>
          </p:nvSpPr>
          <p:spPr>
            <a:xfrm>
              <a:off x="15846776" y="10562296"/>
              <a:ext cx="92738" cy="90701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="0" i="0" dirty="0">
                <a:latin typeface="Arial" panose="020B0604020202020204" pitchFamily="34" charset="0"/>
              </a:endParaRPr>
            </a:p>
          </p:txBody>
        </p:sp>
        <p:sp>
          <p:nvSpPr>
            <p:cNvPr id="27" name="object 16">
              <a:extLst>
                <a:ext uri="{FF2B5EF4-FFF2-40B4-BE49-F238E27FC236}">
                  <a16:creationId xmlns:a16="http://schemas.microsoft.com/office/drawing/2014/main" id="{CB0F1A22-B3D5-1C41-974F-69CD848908ED}"/>
                </a:ext>
              </a:extLst>
            </p:cNvPr>
            <p:cNvSpPr/>
            <p:nvPr/>
          </p:nvSpPr>
          <p:spPr>
            <a:xfrm>
              <a:off x="15828519" y="10680107"/>
              <a:ext cx="43180" cy="41275"/>
            </a:xfrm>
            <a:custGeom>
              <a:avLst/>
              <a:gdLst/>
              <a:ahLst/>
              <a:cxnLst/>
              <a:rect l="l" t="t" r="r" b="b"/>
              <a:pathLst>
                <a:path w="43180" h="41275">
                  <a:moveTo>
                    <a:pt x="21486" y="0"/>
                  </a:moveTo>
                  <a:lnTo>
                    <a:pt x="16460" y="15748"/>
                  </a:lnTo>
                  <a:lnTo>
                    <a:pt x="0" y="15716"/>
                  </a:lnTo>
                  <a:lnTo>
                    <a:pt x="13350" y="25308"/>
                  </a:lnTo>
                  <a:lnTo>
                    <a:pt x="8345" y="40815"/>
                  </a:lnTo>
                  <a:lnTo>
                    <a:pt x="21486" y="31224"/>
                  </a:lnTo>
                  <a:lnTo>
                    <a:pt x="34616" y="40815"/>
                  </a:lnTo>
                  <a:lnTo>
                    <a:pt x="29622" y="25308"/>
                  </a:lnTo>
                  <a:lnTo>
                    <a:pt x="42972" y="15716"/>
                  </a:lnTo>
                  <a:lnTo>
                    <a:pt x="26512" y="15716"/>
                  </a:lnTo>
                  <a:lnTo>
                    <a:pt x="21486" y="0"/>
                  </a:lnTo>
                  <a:close/>
                </a:path>
              </a:pathLst>
            </a:custGeom>
            <a:solidFill>
              <a:srgbClr val="FEEB17"/>
            </a:solidFill>
          </p:spPr>
          <p:txBody>
            <a:bodyPr wrap="square" lIns="0" tIns="0" rIns="0" bIns="0" rtlCol="0"/>
            <a:lstStyle/>
            <a:p>
              <a:endParaRPr b="0" i="0" dirty="0">
                <a:latin typeface="Arial" panose="020B0604020202020204" pitchFamily="34" charset="0"/>
              </a:endParaRPr>
            </a:p>
          </p:txBody>
        </p:sp>
        <p:sp>
          <p:nvSpPr>
            <p:cNvPr id="28" name="object 17">
              <a:extLst>
                <a:ext uri="{FF2B5EF4-FFF2-40B4-BE49-F238E27FC236}">
                  <a16:creationId xmlns:a16="http://schemas.microsoft.com/office/drawing/2014/main" id="{C9058277-0590-9A42-975D-492486D9C66F}"/>
                </a:ext>
              </a:extLst>
            </p:cNvPr>
            <p:cNvSpPr/>
            <p:nvPr/>
          </p:nvSpPr>
          <p:spPr>
            <a:xfrm>
              <a:off x="15846776" y="10748252"/>
              <a:ext cx="92846" cy="9067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="0" i="0" dirty="0">
                <a:latin typeface="Arial" panose="020B0604020202020204" pitchFamily="34" charset="0"/>
              </a:endParaRPr>
            </a:p>
          </p:txBody>
        </p:sp>
        <p:sp>
          <p:nvSpPr>
            <p:cNvPr id="29" name="object 18">
              <a:extLst>
                <a:ext uri="{FF2B5EF4-FFF2-40B4-BE49-F238E27FC236}">
                  <a16:creationId xmlns:a16="http://schemas.microsoft.com/office/drawing/2014/main" id="{10AC9B31-F7AA-C24D-9AC7-B474CA5FB57A}"/>
                </a:ext>
              </a:extLst>
            </p:cNvPr>
            <p:cNvSpPr/>
            <p:nvPr/>
          </p:nvSpPr>
          <p:spPr>
            <a:xfrm>
              <a:off x="15964571" y="10816174"/>
              <a:ext cx="43180" cy="41275"/>
            </a:xfrm>
            <a:custGeom>
              <a:avLst/>
              <a:gdLst/>
              <a:ahLst/>
              <a:cxnLst/>
              <a:rect l="l" t="t" r="r" b="b"/>
              <a:pathLst>
                <a:path w="43180" h="41275">
                  <a:moveTo>
                    <a:pt x="21486" y="0"/>
                  </a:moveTo>
                  <a:lnTo>
                    <a:pt x="16460" y="15737"/>
                  </a:lnTo>
                  <a:lnTo>
                    <a:pt x="0" y="15716"/>
                  </a:lnTo>
                  <a:lnTo>
                    <a:pt x="13339" y="25308"/>
                  </a:lnTo>
                  <a:lnTo>
                    <a:pt x="8345" y="40825"/>
                  </a:lnTo>
                  <a:lnTo>
                    <a:pt x="21486" y="31224"/>
                  </a:lnTo>
                  <a:lnTo>
                    <a:pt x="34627" y="40825"/>
                  </a:lnTo>
                  <a:lnTo>
                    <a:pt x="29632" y="25308"/>
                  </a:lnTo>
                  <a:lnTo>
                    <a:pt x="42982" y="15716"/>
                  </a:lnTo>
                  <a:lnTo>
                    <a:pt x="26522" y="15716"/>
                  </a:lnTo>
                  <a:lnTo>
                    <a:pt x="21486" y="0"/>
                  </a:lnTo>
                  <a:close/>
                </a:path>
              </a:pathLst>
            </a:custGeom>
            <a:solidFill>
              <a:srgbClr val="FEEB17"/>
            </a:solidFill>
          </p:spPr>
          <p:txBody>
            <a:bodyPr wrap="square" lIns="0" tIns="0" rIns="0" bIns="0" rtlCol="0"/>
            <a:lstStyle/>
            <a:p>
              <a:endParaRPr b="0" i="0" dirty="0">
                <a:latin typeface="Arial" panose="020B0604020202020204" pitchFamily="34" charset="0"/>
              </a:endParaRPr>
            </a:p>
          </p:txBody>
        </p:sp>
        <p:sp>
          <p:nvSpPr>
            <p:cNvPr id="30" name="object 19">
              <a:extLst>
                <a:ext uri="{FF2B5EF4-FFF2-40B4-BE49-F238E27FC236}">
                  <a16:creationId xmlns:a16="http://schemas.microsoft.com/office/drawing/2014/main" id="{9E396F2C-D916-DD4A-9B29-B3E4DAEF458E}"/>
                </a:ext>
              </a:extLst>
            </p:cNvPr>
            <p:cNvSpPr/>
            <p:nvPr/>
          </p:nvSpPr>
          <p:spPr>
            <a:xfrm>
              <a:off x="16032512" y="10748252"/>
              <a:ext cx="92834" cy="90678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="0" i="0" dirty="0">
                <a:latin typeface="Arial" panose="020B0604020202020204" pitchFamily="34" charset="0"/>
              </a:endParaRPr>
            </a:p>
          </p:txBody>
        </p:sp>
        <p:sp>
          <p:nvSpPr>
            <p:cNvPr id="31" name="object 20">
              <a:extLst>
                <a:ext uri="{FF2B5EF4-FFF2-40B4-BE49-F238E27FC236}">
                  <a16:creationId xmlns:a16="http://schemas.microsoft.com/office/drawing/2014/main" id="{5D05EE6B-0242-3A45-9FEC-03302E8BC1DC}"/>
                </a:ext>
              </a:extLst>
            </p:cNvPr>
            <p:cNvSpPr/>
            <p:nvPr/>
          </p:nvSpPr>
          <p:spPr>
            <a:xfrm>
              <a:off x="16100429" y="10679917"/>
              <a:ext cx="43180" cy="41275"/>
            </a:xfrm>
            <a:custGeom>
              <a:avLst/>
              <a:gdLst/>
              <a:ahLst/>
              <a:cxnLst/>
              <a:rect l="l" t="t" r="r" b="b"/>
              <a:pathLst>
                <a:path w="43180" h="41275">
                  <a:moveTo>
                    <a:pt x="21475" y="0"/>
                  </a:moveTo>
                  <a:lnTo>
                    <a:pt x="16449" y="15737"/>
                  </a:lnTo>
                  <a:lnTo>
                    <a:pt x="0" y="15716"/>
                  </a:lnTo>
                  <a:lnTo>
                    <a:pt x="13350" y="25308"/>
                  </a:lnTo>
                  <a:lnTo>
                    <a:pt x="8355" y="40825"/>
                  </a:lnTo>
                  <a:lnTo>
                    <a:pt x="21475" y="31213"/>
                  </a:lnTo>
                  <a:lnTo>
                    <a:pt x="34627" y="40825"/>
                  </a:lnTo>
                  <a:lnTo>
                    <a:pt x="29632" y="25308"/>
                  </a:lnTo>
                  <a:lnTo>
                    <a:pt x="42982" y="15716"/>
                  </a:lnTo>
                  <a:lnTo>
                    <a:pt x="26522" y="15716"/>
                  </a:lnTo>
                  <a:lnTo>
                    <a:pt x="21475" y="0"/>
                  </a:lnTo>
                  <a:close/>
                </a:path>
              </a:pathLst>
            </a:custGeom>
            <a:solidFill>
              <a:srgbClr val="FEEB17"/>
            </a:solidFill>
          </p:spPr>
          <p:txBody>
            <a:bodyPr wrap="square" lIns="0" tIns="0" rIns="0" bIns="0" rtlCol="0"/>
            <a:lstStyle/>
            <a:p>
              <a:endParaRPr b="0" i="0" dirty="0">
                <a:latin typeface="Arial" panose="020B0604020202020204" pitchFamily="34" charset="0"/>
              </a:endParaRPr>
            </a:p>
          </p:txBody>
        </p:sp>
        <p:sp>
          <p:nvSpPr>
            <p:cNvPr id="32" name="object 21">
              <a:extLst>
                <a:ext uri="{FF2B5EF4-FFF2-40B4-BE49-F238E27FC236}">
                  <a16:creationId xmlns:a16="http://schemas.microsoft.com/office/drawing/2014/main" id="{FE2D4907-6644-F646-AC69-C22F42C9B13F}"/>
                </a:ext>
              </a:extLst>
            </p:cNvPr>
            <p:cNvSpPr/>
            <p:nvPr/>
          </p:nvSpPr>
          <p:spPr>
            <a:xfrm>
              <a:off x="16032702" y="10562309"/>
              <a:ext cx="92642" cy="90478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="0" i="0" dirty="0">
                <a:latin typeface="Arial" panose="020B0604020202020204" pitchFamily="34" charset="0"/>
              </a:endParaRPr>
            </a:p>
          </p:txBody>
        </p:sp>
      </p:grpSp>
      <p:sp>
        <p:nvSpPr>
          <p:cNvPr id="33" name="object 22">
            <a:extLst>
              <a:ext uri="{FF2B5EF4-FFF2-40B4-BE49-F238E27FC236}">
                <a16:creationId xmlns:a16="http://schemas.microsoft.com/office/drawing/2014/main" id="{96D4A559-2580-3845-98EA-D994D1392F61}"/>
              </a:ext>
            </a:extLst>
          </p:cNvPr>
          <p:cNvSpPr/>
          <p:nvPr userDrawn="1"/>
        </p:nvSpPr>
        <p:spPr>
          <a:xfrm>
            <a:off x="19271663" y="10507698"/>
            <a:ext cx="0" cy="436880"/>
          </a:xfrm>
          <a:custGeom>
            <a:avLst/>
            <a:gdLst/>
            <a:ahLst/>
            <a:cxnLst/>
            <a:rect l="l" t="t" r="r" b="b"/>
            <a:pathLst>
              <a:path h="436879">
                <a:moveTo>
                  <a:pt x="0" y="0"/>
                </a:moveTo>
                <a:lnTo>
                  <a:pt x="0" y="436730"/>
                </a:lnTo>
              </a:path>
            </a:pathLst>
          </a:custGeom>
          <a:ln w="10470">
            <a:solidFill>
              <a:srgbClr val="0094D6"/>
            </a:solidFill>
          </a:ln>
        </p:spPr>
        <p:txBody>
          <a:bodyPr wrap="square" lIns="0" tIns="0" rIns="0" bIns="0" rtlCol="0"/>
          <a:lstStyle/>
          <a:p>
            <a:endParaRPr b="0" i="0" dirty="0">
              <a:latin typeface="Arial" panose="020B0604020202020204" pitchFamily="34" charset="0"/>
            </a:endParaRPr>
          </a:p>
        </p:txBody>
      </p:sp>
      <p:sp>
        <p:nvSpPr>
          <p:cNvPr id="34" name="object 23">
            <a:extLst>
              <a:ext uri="{FF2B5EF4-FFF2-40B4-BE49-F238E27FC236}">
                <a16:creationId xmlns:a16="http://schemas.microsoft.com/office/drawing/2014/main" id="{E2225604-A558-2C44-87B4-35D8E6EA43F4}"/>
              </a:ext>
            </a:extLst>
          </p:cNvPr>
          <p:cNvSpPr/>
          <p:nvPr userDrawn="1"/>
        </p:nvSpPr>
        <p:spPr>
          <a:xfrm>
            <a:off x="16758651" y="10507698"/>
            <a:ext cx="0" cy="436880"/>
          </a:xfrm>
          <a:custGeom>
            <a:avLst/>
            <a:gdLst/>
            <a:ahLst/>
            <a:cxnLst/>
            <a:rect l="l" t="t" r="r" b="b"/>
            <a:pathLst>
              <a:path h="436879">
                <a:moveTo>
                  <a:pt x="0" y="0"/>
                </a:moveTo>
                <a:lnTo>
                  <a:pt x="0" y="436730"/>
                </a:lnTo>
              </a:path>
            </a:pathLst>
          </a:custGeom>
          <a:ln w="10470">
            <a:solidFill>
              <a:srgbClr val="0094D6"/>
            </a:solidFill>
          </a:ln>
        </p:spPr>
        <p:txBody>
          <a:bodyPr wrap="square" lIns="0" tIns="0" rIns="0" bIns="0" rtlCol="0"/>
          <a:lstStyle/>
          <a:p>
            <a:endParaRPr b="0" i="0" dirty="0">
              <a:latin typeface="Arial" panose="020B0604020202020204" pitchFamily="34" charset="0"/>
            </a:endParaRPr>
          </a:p>
        </p:txBody>
      </p:sp>
      <p:sp>
        <p:nvSpPr>
          <p:cNvPr id="35" name="object 51">
            <a:extLst>
              <a:ext uri="{FF2B5EF4-FFF2-40B4-BE49-F238E27FC236}">
                <a16:creationId xmlns:a16="http://schemas.microsoft.com/office/drawing/2014/main" id="{3251E73A-C7CF-9247-9840-77AE3058579F}"/>
              </a:ext>
            </a:extLst>
          </p:cNvPr>
          <p:cNvSpPr txBox="1"/>
          <p:nvPr userDrawn="1"/>
        </p:nvSpPr>
        <p:spPr>
          <a:xfrm>
            <a:off x="17037529" y="10558341"/>
            <a:ext cx="1920888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45"/>
              </a:lnSpc>
            </a:pPr>
            <a:r>
              <a:rPr sz="1800" b="0" i="0" spc="250" dirty="0">
                <a:solidFill>
                  <a:srgbClr val="123D61"/>
                </a:solidFill>
                <a:latin typeface="Arial" panose="020B0604020202020204" pitchFamily="34" charset="0"/>
                <a:cs typeface="Arial"/>
              </a:rPr>
              <a:t>ww</a:t>
            </a:r>
            <a:r>
              <a:rPr sz="1800" b="0" i="0" spc="114" dirty="0">
                <a:solidFill>
                  <a:srgbClr val="123D61"/>
                </a:solidFill>
                <a:latin typeface="Arial" panose="020B0604020202020204" pitchFamily="34" charset="0"/>
                <a:cs typeface="Arial"/>
              </a:rPr>
              <a:t>w</a:t>
            </a:r>
            <a:r>
              <a:rPr sz="1800" b="0" i="0" spc="-40" dirty="0">
                <a:solidFill>
                  <a:srgbClr val="123D61"/>
                </a:solidFill>
                <a:latin typeface="Arial" panose="020B0604020202020204" pitchFamily="34" charset="0"/>
                <a:cs typeface="Arial"/>
              </a:rPr>
              <a:t>.</a:t>
            </a:r>
            <a:r>
              <a:rPr sz="1800" b="0" i="0" spc="110" dirty="0">
                <a:solidFill>
                  <a:srgbClr val="123D61"/>
                </a:solidFill>
                <a:latin typeface="Arial" panose="020B0604020202020204" pitchFamily="34" charset="0"/>
                <a:cs typeface="Arial"/>
              </a:rPr>
              <a:t>clims</a:t>
            </a:r>
            <a:r>
              <a:rPr sz="1800" b="0" i="0" spc="140" dirty="0">
                <a:solidFill>
                  <a:srgbClr val="123D61"/>
                </a:solidFill>
                <a:latin typeface="Arial" panose="020B0604020202020204" pitchFamily="34" charset="0"/>
                <a:cs typeface="Arial"/>
              </a:rPr>
              <a:t>a</a:t>
            </a:r>
            <a:r>
              <a:rPr sz="1800" b="0" i="0" spc="-40" dirty="0">
                <a:solidFill>
                  <a:srgbClr val="123D61"/>
                </a:solidFill>
                <a:latin typeface="Arial" panose="020B0604020202020204" pitchFamily="34" charset="0"/>
                <a:cs typeface="Arial"/>
              </a:rPr>
              <a:t>.</a:t>
            </a:r>
            <a:r>
              <a:rPr sz="1800" b="0" i="0" spc="145" dirty="0">
                <a:solidFill>
                  <a:srgbClr val="123D61"/>
                </a:solidFill>
                <a:latin typeface="Arial" panose="020B0604020202020204" pitchFamily="34" charset="0"/>
                <a:cs typeface="Arial"/>
              </a:rPr>
              <a:t>o</a:t>
            </a:r>
            <a:r>
              <a:rPr sz="1800" b="0" i="0" spc="45" dirty="0">
                <a:solidFill>
                  <a:srgbClr val="123D61"/>
                </a:solidFill>
                <a:latin typeface="Arial" panose="020B0604020202020204" pitchFamily="34" charset="0"/>
                <a:cs typeface="Arial"/>
              </a:rPr>
              <a:t>r</a:t>
            </a:r>
            <a:r>
              <a:rPr sz="1800" b="0" i="0" spc="-25" dirty="0">
                <a:solidFill>
                  <a:srgbClr val="123D61"/>
                </a:solidFill>
                <a:latin typeface="Arial" panose="020B0604020202020204" pitchFamily="34" charset="0"/>
                <a:cs typeface="Arial"/>
              </a:rPr>
              <a:t>g</a:t>
            </a:r>
            <a:endParaRPr sz="1800" b="0" i="0" dirty="0">
              <a:latin typeface="Arial" panose="020B0604020202020204" pitchFamily="34" charset="0"/>
              <a:cs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881284" y="2509717"/>
            <a:ext cx="10341530" cy="10156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219311" y="5210863"/>
            <a:ext cx="1366547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862742" y="12055475"/>
            <a:ext cx="8425180" cy="2693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123D61"/>
                </a:solidFill>
                <a:latin typeface="Arial" panose="020B0604020202020204" pitchFamily="34" charset="0"/>
                <a:cs typeface="Arial"/>
              </a:defRPr>
            </a:lvl1pPr>
          </a:lstStyle>
          <a:p>
            <a:pPr marL="12700">
              <a:lnSpc>
                <a:spcPts val="2145"/>
              </a:lnSpc>
            </a:pPr>
            <a:r>
              <a:rPr lang="en-US" dirty="0"/>
              <a:t>INTRA-ACP CLIMATE SERVICES AND RELATED APPLICATIONS PROGRAMME</a:t>
            </a:r>
            <a:endParaRPr lang="en-GB" spc="-4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70" r:id="rId2"/>
    <p:sldLayoutId id="2147483667" r:id="rId3"/>
    <p:sldLayoutId id="2147483666" r:id="rId4"/>
    <p:sldLayoutId id="2147483671" r:id="rId5"/>
    <p:sldLayoutId id="2147483668" r:id="rId6"/>
    <p:sldLayoutId id="2147483684" r:id="rId7"/>
    <p:sldLayoutId id="2147483685" r:id="rId8"/>
    <p:sldLayoutId id="2147483661" r:id="rId9"/>
    <p:sldLayoutId id="2147483669" r:id="rId10"/>
    <p:sldLayoutId id="2147483662" r:id="rId11"/>
    <p:sldLayoutId id="2147483663" r:id="rId12"/>
    <p:sldLayoutId id="2147483665" r:id="rId13"/>
  </p:sldLayoutIdLst>
  <p:hf hdr="0" ftr="0" dt="0"/>
  <p:txStyles>
    <p:titleStyle>
      <a:lvl1pPr>
        <a:defRPr b="0" i="0">
          <a:latin typeface="WORK SANS LIGHT ROMAN" pitchFamily="2" charset="77"/>
          <a:ea typeface="+mj-ea"/>
          <a:cs typeface="+mj-cs"/>
        </a:defRPr>
      </a:lvl1pPr>
    </p:titleStyle>
    <p:bodyStyle>
      <a:lvl1pPr marL="0">
        <a:defRPr b="0" i="0">
          <a:latin typeface="Arial" panose="020B0604020202020204" pitchFamily="34" charset="0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35.jpg"/><Relationship Id="rId7" Type="http://schemas.openxmlformats.org/officeDocument/2006/relationships/image" Target="../media/image21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jpg"/><Relationship Id="rId11" Type="http://schemas.openxmlformats.org/officeDocument/2006/relationships/image" Target="../media/image17.png"/><Relationship Id="rId5" Type="http://schemas.openxmlformats.org/officeDocument/2006/relationships/image" Target="../media/image37.png"/><Relationship Id="rId10" Type="http://schemas.openxmlformats.org/officeDocument/2006/relationships/image" Target="../media/image16.png"/><Relationship Id="rId4" Type="http://schemas.openxmlformats.org/officeDocument/2006/relationships/image" Target="../media/image36.emf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48.jpg"/><Relationship Id="rId7" Type="http://schemas.openxmlformats.org/officeDocument/2006/relationships/image" Target="../media/image21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jpg"/><Relationship Id="rId11" Type="http://schemas.openxmlformats.org/officeDocument/2006/relationships/image" Target="../media/image17.png"/><Relationship Id="rId5" Type="http://schemas.openxmlformats.org/officeDocument/2006/relationships/image" Target="../media/image37.png"/><Relationship Id="rId10" Type="http://schemas.openxmlformats.org/officeDocument/2006/relationships/image" Target="../media/image16.png"/><Relationship Id="rId4" Type="http://schemas.openxmlformats.org/officeDocument/2006/relationships/image" Target="../media/image36.emf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image" Target="../media/image39.jpg"/><Relationship Id="rId21" Type="http://schemas.openxmlformats.org/officeDocument/2006/relationships/image" Target="../media/image18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1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1.png"/><Relationship Id="rId15" Type="http://schemas.openxmlformats.org/officeDocument/2006/relationships/image" Target="../media/image12.png"/><Relationship Id="rId23" Type="http://schemas.openxmlformats.org/officeDocument/2006/relationships/image" Target="../media/image20.png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4" Type="http://schemas.openxmlformats.org/officeDocument/2006/relationships/image" Target="../media/image40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Relationship Id="rId22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E0285E59-7663-654D-BC49-CDF8BE4747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048"/>
            <a:ext cx="20104100" cy="1004595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A7EEDAA-3ACF-9C48-93B2-3CE56849FE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124573"/>
            <a:ext cx="16085566" cy="4184777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688670" y="8128932"/>
            <a:ext cx="6007689" cy="264234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3652829" y="10132340"/>
            <a:ext cx="6036643" cy="107273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0242F3A-8EE2-FE46-8B7A-4FE927D122B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MU" smtClean="0"/>
              <a:t>1</a:t>
            </a:fld>
            <a:endParaRPr lang="en-MU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C734A7D0-FB4D-D940-A919-E485ABD6DB6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MU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E2F19735-EFA1-274A-B1E4-9986EF77512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605155" marR="5080" indent="-593090">
              <a:lnSpc>
                <a:spcPct val="100499"/>
              </a:lnSpc>
              <a:spcBef>
                <a:spcPts val="90"/>
              </a:spcBef>
            </a:pPr>
            <a:r>
              <a:rPr lang="en-GB" spc="100" dirty="0"/>
              <a:t>Intra-ACP</a:t>
            </a:r>
            <a:r>
              <a:rPr lang="en-GB" spc="35" dirty="0"/>
              <a:t> </a:t>
            </a:r>
            <a:r>
              <a:rPr lang="en-GB" spc="120" dirty="0"/>
              <a:t>Climate</a:t>
            </a:r>
            <a:r>
              <a:rPr lang="en-GB" spc="95" dirty="0"/>
              <a:t> </a:t>
            </a:r>
            <a:r>
              <a:rPr lang="en-GB" spc="25" dirty="0"/>
              <a:t>Services </a:t>
            </a:r>
            <a:r>
              <a:rPr lang="en-GB" spc="15" dirty="0"/>
              <a:t> </a:t>
            </a:r>
            <a:r>
              <a:rPr lang="en-GB" spc="70" dirty="0"/>
              <a:t>and </a:t>
            </a:r>
            <a:r>
              <a:rPr lang="en-GB" spc="100" dirty="0"/>
              <a:t>Related</a:t>
            </a:r>
            <a:r>
              <a:rPr lang="en-GB" spc="15" dirty="0"/>
              <a:t> </a:t>
            </a:r>
            <a:r>
              <a:rPr lang="en-GB" spc="45" dirty="0"/>
              <a:t>Applications</a:t>
            </a:r>
            <a:endParaRPr lang="en-GB" dirty="0"/>
          </a:p>
          <a:p>
            <a:pPr marR="5080">
              <a:spcBef>
                <a:spcPts val="25"/>
              </a:spcBef>
            </a:pPr>
            <a:r>
              <a:rPr lang="en-GB" spc="45" dirty="0"/>
              <a:t>P</a:t>
            </a:r>
            <a:r>
              <a:rPr lang="en-GB" spc="-20" dirty="0"/>
              <a:t>r</a:t>
            </a:r>
            <a:r>
              <a:rPr lang="en-GB" spc="-60" dirty="0"/>
              <a:t>o</a:t>
            </a:r>
            <a:r>
              <a:rPr lang="en-GB" spc="-70" dirty="0"/>
              <a:t>g</a:t>
            </a:r>
            <a:r>
              <a:rPr lang="en-GB" spc="-85" dirty="0"/>
              <a:t>r</a:t>
            </a:r>
            <a:r>
              <a:rPr lang="en-GB" spc="180" dirty="0"/>
              <a:t>amme</a:t>
            </a:r>
            <a:endParaRPr lang="en-MU" dirty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AEC80C75-0BB0-594E-BFBE-170B7FC3B23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grpSp>
        <p:nvGrpSpPr>
          <p:cNvPr id="9" name="object 9"/>
          <p:cNvGrpSpPr/>
          <p:nvPr/>
        </p:nvGrpSpPr>
        <p:grpSpPr>
          <a:xfrm>
            <a:off x="9989853" y="942219"/>
            <a:ext cx="114300" cy="1737360"/>
            <a:chOff x="9989853" y="942219"/>
            <a:chExt cx="114300" cy="1737360"/>
          </a:xfrm>
        </p:grpSpPr>
        <p:sp>
          <p:nvSpPr>
            <p:cNvPr id="10" name="object 10"/>
            <p:cNvSpPr/>
            <p:nvPr/>
          </p:nvSpPr>
          <p:spPr>
            <a:xfrm>
              <a:off x="9989853" y="942219"/>
              <a:ext cx="114027" cy="1140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9989853" y="1171979"/>
              <a:ext cx="114027" cy="11402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9989853" y="1401741"/>
              <a:ext cx="114027" cy="11402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9989853" y="1620659"/>
              <a:ext cx="114027" cy="114027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9989853" y="1869424"/>
              <a:ext cx="114027" cy="114027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9989853" y="2118188"/>
              <a:ext cx="114027" cy="114027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9989853" y="2341616"/>
              <a:ext cx="114027" cy="114027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9989853" y="2565041"/>
              <a:ext cx="114027" cy="114027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8BA697-931D-8C49-B50E-1C8DA64A5AA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508250" y="2835275"/>
            <a:ext cx="1392559" cy="1254189"/>
          </a:xfrm>
        </p:spPr>
        <p:txBody>
          <a:bodyPr/>
          <a:lstStyle/>
          <a:p>
            <a:r>
              <a:rPr lang="en-MU" dirty="0"/>
              <a:t>03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28F4B6-1930-F146-833E-90780AE42F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07069" y="3074379"/>
            <a:ext cx="9473000" cy="1015663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65419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8BA697-931D-8C49-B50E-1C8DA64A5AA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508250" y="2835275"/>
            <a:ext cx="1392559" cy="1254189"/>
          </a:xfrm>
        </p:spPr>
        <p:txBody>
          <a:bodyPr/>
          <a:lstStyle/>
          <a:p>
            <a:r>
              <a:rPr lang="en-MU" dirty="0"/>
              <a:t>04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28F4B6-1930-F146-833E-90780AE42F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07069" y="3074379"/>
            <a:ext cx="9473000" cy="1015663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09113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8BA697-931D-8C49-B50E-1C8DA64A5AA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508250" y="2835275"/>
            <a:ext cx="1392559" cy="1254189"/>
          </a:xfrm>
        </p:spPr>
        <p:txBody>
          <a:bodyPr/>
          <a:lstStyle/>
          <a:p>
            <a:r>
              <a:rPr lang="en-MU" dirty="0"/>
              <a:t>05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28F4B6-1930-F146-833E-90780AE42F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07069" y="3074379"/>
            <a:ext cx="9473000" cy="1015663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01913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8BA697-931D-8C49-B50E-1C8DA64A5AA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508250" y="2835275"/>
            <a:ext cx="1392559" cy="1254189"/>
          </a:xfrm>
        </p:spPr>
        <p:txBody>
          <a:bodyPr/>
          <a:lstStyle/>
          <a:p>
            <a:r>
              <a:rPr lang="en-MU" dirty="0"/>
              <a:t>06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28F4B6-1930-F146-833E-90780AE42F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07069" y="3074379"/>
            <a:ext cx="9473000" cy="1015663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14038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E0285E59-7663-654D-BC49-CDF8BE4747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835" y="-270494"/>
            <a:ext cx="20070429" cy="1015084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A7EEDAA-3ACF-9C48-93B2-3CE56849FE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124573"/>
            <a:ext cx="16085566" cy="4184777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688670" y="8128932"/>
            <a:ext cx="6007689" cy="264234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3652829" y="10132340"/>
            <a:ext cx="6036643" cy="107273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0242F3A-8EE2-FE46-8B7A-4FE927D122B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MU" sz="1800" u="none" strike="noStrike" kern="1200" cap="none" spc="0" normalizeH="0" baseline="0" noProof="0" smtClean="0">
                <a:ln>
                  <a:noFill/>
                </a:ln>
                <a:solidFill>
                  <a:srgbClr val="0094D6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MU" sz="1800" u="none" strike="noStrike" kern="1200" cap="none" spc="0" normalizeH="0" baseline="0" noProof="0" dirty="0">
              <a:ln>
                <a:noFill/>
              </a:ln>
              <a:solidFill>
                <a:srgbClr val="0094D6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C639DB4-B948-7E4A-A161-6CC3780A8E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M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50F18C-488D-5A40-969B-3B415963AD9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07200" y="756000"/>
            <a:ext cx="8582400" cy="2031325"/>
          </a:xfrm>
        </p:spPr>
        <p:txBody>
          <a:bodyPr/>
          <a:lstStyle/>
          <a:p>
            <a:pPr marL="605155" marR="5080" indent="-593090">
              <a:lnSpc>
                <a:spcPct val="100499"/>
              </a:lnSpc>
              <a:spcBef>
                <a:spcPts val="90"/>
              </a:spcBef>
            </a:pPr>
            <a:r>
              <a:rPr lang="en-GB" spc="100" dirty="0"/>
              <a:t>Intra-ACP</a:t>
            </a:r>
            <a:r>
              <a:rPr lang="en-GB" spc="35" dirty="0"/>
              <a:t> </a:t>
            </a:r>
            <a:r>
              <a:rPr lang="en-GB" spc="120" dirty="0"/>
              <a:t>Climate</a:t>
            </a:r>
            <a:r>
              <a:rPr lang="en-GB" spc="95" dirty="0"/>
              <a:t> </a:t>
            </a:r>
            <a:r>
              <a:rPr lang="en-GB" spc="25" dirty="0"/>
              <a:t>Services </a:t>
            </a:r>
            <a:r>
              <a:rPr lang="en-GB" spc="15" dirty="0"/>
              <a:t> </a:t>
            </a:r>
            <a:r>
              <a:rPr lang="en-GB" spc="70" dirty="0"/>
              <a:t>and </a:t>
            </a:r>
            <a:r>
              <a:rPr lang="en-GB" spc="100" dirty="0"/>
              <a:t>Related</a:t>
            </a:r>
            <a:r>
              <a:rPr lang="en-GB" spc="15" dirty="0"/>
              <a:t> </a:t>
            </a:r>
            <a:r>
              <a:rPr lang="en-GB" spc="45" dirty="0"/>
              <a:t>Applications</a:t>
            </a:r>
            <a:endParaRPr lang="en-GB" dirty="0"/>
          </a:p>
          <a:p>
            <a:pPr marR="5080">
              <a:spcBef>
                <a:spcPts val="25"/>
              </a:spcBef>
            </a:pPr>
            <a:r>
              <a:rPr lang="en-GB" spc="45" dirty="0"/>
              <a:t>P</a:t>
            </a:r>
            <a:r>
              <a:rPr lang="en-GB" spc="-20" dirty="0"/>
              <a:t>r</a:t>
            </a:r>
            <a:r>
              <a:rPr lang="en-GB" spc="-60" dirty="0"/>
              <a:t>o</a:t>
            </a:r>
            <a:r>
              <a:rPr lang="en-GB" spc="-70" dirty="0"/>
              <a:t>g</a:t>
            </a:r>
            <a:r>
              <a:rPr lang="en-GB" spc="-85" dirty="0"/>
              <a:t>r</a:t>
            </a:r>
            <a:r>
              <a:rPr lang="en-GB" spc="180" dirty="0"/>
              <a:t>amme</a:t>
            </a:r>
            <a:endParaRPr lang="en-MU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061510E-ABD9-D445-9B01-FE9A932421E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grpSp>
        <p:nvGrpSpPr>
          <p:cNvPr id="9" name="object 9"/>
          <p:cNvGrpSpPr/>
          <p:nvPr/>
        </p:nvGrpSpPr>
        <p:grpSpPr>
          <a:xfrm>
            <a:off x="9989853" y="942219"/>
            <a:ext cx="114300" cy="1737360"/>
            <a:chOff x="9989853" y="942219"/>
            <a:chExt cx="114300" cy="1737360"/>
          </a:xfrm>
        </p:grpSpPr>
        <p:sp>
          <p:nvSpPr>
            <p:cNvPr id="10" name="object 10"/>
            <p:cNvSpPr/>
            <p:nvPr/>
          </p:nvSpPr>
          <p:spPr>
            <a:xfrm>
              <a:off x="9989853" y="942219"/>
              <a:ext cx="114027" cy="1140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9989853" y="1171979"/>
              <a:ext cx="114027" cy="11402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9989853" y="1401741"/>
              <a:ext cx="114027" cy="11402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9989853" y="1620659"/>
              <a:ext cx="114027" cy="114027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9989853" y="1869424"/>
              <a:ext cx="114027" cy="114027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9989853" y="2118188"/>
              <a:ext cx="114027" cy="114027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9989853" y="2341616"/>
              <a:ext cx="114027" cy="114027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9989853" y="2565041"/>
              <a:ext cx="114027" cy="114027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9944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>
            <a:extLst>
              <a:ext uri="{FF2B5EF4-FFF2-40B4-BE49-F238E27FC236}">
                <a16:creationId xmlns:a16="http://schemas.microsoft.com/office/drawing/2014/main" id="{8B4D2B3A-29F5-1F4E-9E62-79463C9C48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980" y="-110287"/>
            <a:ext cx="20080135" cy="10387117"/>
          </a:xfrm>
          <a:prstGeom prst="rect">
            <a:avLst/>
          </a:prstGeom>
        </p:spPr>
      </p:pic>
      <p:sp>
        <p:nvSpPr>
          <p:cNvPr id="42" name="object 4">
            <a:extLst>
              <a:ext uri="{FF2B5EF4-FFF2-40B4-BE49-F238E27FC236}">
                <a16:creationId xmlns:a16="http://schemas.microsoft.com/office/drawing/2014/main" id="{E4BF7365-85F6-2447-9D10-72C1581E8289}"/>
              </a:ext>
            </a:extLst>
          </p:cNvPr>
          <p:cNvSpPr/>
          <p:nvPr/>
        </p:nvSpPr>
        <p:spPr>
          <a:xfrm>
            <a:off x="0" y="9552769"/>
            <a:ext cx="6639559" cy="1756410"/>
          </a:xfrm>
          <a:custGeom>
            <a:avLst/>
            <a:gdLst/>
            <a:ahLst/>
            <a:cxnLst/>
            <a:rect l="l" t="t" r="r" b="b"/>
            <a:pathLst>
              <a:path w="6639559" h="1756409">
                <a:moveTo>
                  <a:pt x="15651" y="0"/>
                </a:moveTo>
                <a:lnTo>
                  <a:pt x="0" y="74"/>
                </a:lnTo>
                <a:lnTo>
                  <a:pt x="0" y="1452302"/>
                </a:lnTo>
                <a:lnTo>
                  <a:pt x="34243" y="1477286"/>
                </a:lnTo>
                <a:lnTo>
                  <a:pt x="77554" y="1508166"/>
                </a:lnTo>
                <a:lnTo>
                  <a:pt x="121761" y="1538965"/>
                </a:lnTo>
                <a:lnTo>
                  <a:pt x="166861" y="1569664"/>
                </a:lnTo>
                <a:lnTo>
                  <a:pt x="212853" y="1600247"/>
                </a:lnTo>
                <a:lnTo>
                  <a:pt x="259734" y="1630694"/>
                </a:lnTo>
                <a:lnTo>
                  <a:pt x="307501" y="1660988"/>
                </a:lnTo>
                <a:lnTo>
                  <a:pt x="356152" y="1691112"/>
                </a:lnTo>
                <a:lnTo>
                  <a:pt x="405686" y="1721047"/>
                </a:lnTo>
                <a:lnTo>
                  <a:pt x="456099" y="1750776"/>
                </a:lnTo>
                <a:lnTo>
                  <a:pt x="464807" y="1755786"/>
                </a:lnTo>
                <a:lnTo>
                  <a:pt x="6639347" y="1755786"/>
                </a:lnTo>
                <a:lnTo>
                  <a:pt x="6604827" y="1716545"/>
                </a:lnTo>
                <a:lnTo>
                  <a:pt x="6570498" y="1683188"/>
                </a:lnTo>
                <a:lnTo>
                  <a:pt x="6531220" y="1649149"/>
                </a:lnTo>
                <a:lnTo>
                  <a:pt x="6487092" y="1614472"/>
                </a:lnTo>
                <a:lnTo>
                  <a:pt x="6438211" y="1579196"/>
                </a:lnTo>
                <a:lnTo>
                  <a:pt x="6384676" y="1543364"/>
                </a:lnTo>
                <a:lnTo>
                  <a:pt x="6326587" y="1507015"/>
                </a:lnTo>
                <a:lnTo>
                  <a:pt x="6264040" y="1470191"/>
                </a:lnTo>
                <a:lnTo>
                  <a:pt x="6197135" y="1432932"/>
                </a:lnTo>
                <a:lnTo>
                  <a:pt x="6162078" y="1414154"/>
                </a:lnTo>
                <a:lnTo>
                  <a:pt x="6125969" y="1395281"/>
                </a:lnTo>
                <a:lnTo>
                  <a:pt x="6088820" y="1376321"/>
                </a:lnTo>
                <a:lnTo>
                  <a:pt x="6050642" y="1357279"/>
                </a:lnTo>
                <a:lnTo>
                  <a:pt x="6011449" y="1338158"/>
                </a:lnTo>
                <a:lnTo>
                  <a:pt x="5930064" y="1299704"/>
                </a:lnTo>
                <a:lnTo>
                  <a:pt x="5844764" y="1261001"/>
                </a:lnTo>
                <a:lnTo>
                  <a:pt x="5755647" y="1222090"/>
                </a:lnTo>
                <a:lnTo>
                  <a:pt x="5662810" y="1183012"/>
                </a:lnTo>
                <a:lnTo>
                  <a:pt x="5566354" y="1143808"/>
                </a:lnTo>
                <a:lnTo>
                  <a:pt x="5415097" y="1084855"/>
                </a:lnTo>
                <a:lnTo>
                  <a:pt x="5256247" y="1025850"/>
                </a:lnTo>
                <a:lnTo>
                  <a:pt x="5090138" y="966931"/>
                </a:lnTo>
                <a:lnTo>
                  <a:pt x="4857940" y="888745"/>
                </a:lnTo>
                <a:lnTo>
                  <a:pt x="4614213" y="811287"/>
                </a:lnTo>
                <a:lnTo>
                  <a:pt x="4359746" y="734885"/>
                </a:lnTo>
                <a:lnTo>
                  <a:pt x="4027757" y="641369"/>
                </a:lnTo>
                <a:lnTo>
                  <a:pt x="3681753" y="550658"/>
                </a:lnTo>
                <a:lnTo>
                  <a:pt x="3323272" y="463394"/>
                </a:lnTo>
                <a:lnTo>
                  <a:pt x="2954184" y="380291"/>
                </a:lnTo>
                <a:lnTo>
                  <a:pt x="2587014" y="304233"/>
                </a:lnTo>
                <a:lnTo>
                  <a:pt x="2228727" y="236497"/>
                </a:lnTo>
                <a:lnTo>
                  <a:pt x="1880988" y="177147"/>
                </a:lnTo>
                <a:lnTo>
                  <a:pt x="1545462" y="126244"/>
                </a:lnTo>
                <a:lnTo>
                  <a:pt x="1286954" y="91647"/>
                </a:lnTo>
                <a:lnTo>
                  <a:pt x="1038182" y="62527"/>
                </a:lnTo>
                <a:lnTo>
                  <a:pt x="799996" y="38917"/>
                </a:lnTo>
                <a:lnTo>
                  <a:pt x="628818" y="24845"/>
                </a:lnTo>
                <a:lnTo>
                  <a:pt x="464435" y="13904"/>
                </a:lnTo>
                <a:lnTo>
                  <a:pt x="307206" y="6107"/>
                </a:lnTo>
                <a:lnTo>
                  <a:pt x="157492" y="1468"/>
                </a:lnTo>
                <a:lnTo>
                  <a:pt x="62034" y="136"/>
                </a:lnTo>
                <a:lnTo>
                  <a:pt x="1565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4" name="object 4" hidden="1"/>
          <p:cNvSpPr/>
          <p:nvPr/>
        </p:nvSpPr>
        <p:spPr>
          <a:xfrm>
            <a:off x="0" y="2936794"/>
            <a:ext cx="20104100" cy="837176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6AC2A5A-B406-A548-9D86-DF068F26EA4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MU" smtClean="0"/>
              <a:t>2</a:t>
            </a:fld>
            <a:endParaRPr lang="en-MU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F2204E8-BE25-A342-8055-6E97266750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MU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C63401B-CAC0-6E42-AF94-B561E227B89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MU"/>
          </a:p>
        </p:txBody>
      </p:sp>
      <p:sp>
        <p:nvSpPr>
          <p:cNvPr id="8" name="object 8"/>
          <p:cNvSpPr/>
          <p:nvPr/>
        </p:nvSpPr>
        <p:spPr>
          <a:xfrm>
            <a:off x="461728" y="10210893"/>
            <a:ext cx="3063913" cy="70809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Arial" panose="020B0604020202020204" pitchFamily="34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2A69B81D-9D7A-B146-AAF6-88CCC4B70676}"/>
              </a:ext>
            </a:extLst>
          </p:cNvPr>
          <p:cNvGrpSpPr/>
          <p:nvPr/>
        </p:nvGrpSpPr>
        <p:grpSpPr>
          <a:xfrm>
            <a:off x="14580069" y="10476008"/>
            <a:ext cx="666115" cy="481965"/>
            <a:chOff x="14580069" y="10476008"/>
            <a:chExt cx="666115" cy="481965"/>
          </a:xfrm>
        </p:grpSpPr>
        <p:sp>
          <p:nvSpPr>
            <p:cNvPr id="44" name="object 5">
              <a:extLst>
                <a:ext uri="{FF2B5EF4-FFF2-40B4-BE49-F238E27FC236}">
                  <a16:creationId xmlns:a16="http://schemas.microsoft.com/office/drawing/2014/main" id="{F3B5B0F2-81A0-C24C-A8FD-5740EBDFA769}"/>
                </a:ext>
              </a:extLst>
            </p:cNvPr>
            <p:cNvSpPr/>
            <p:nvPr/>
          </p:nvSpPr>
          <p:spPr>
            <a:xfrm>
              <a:off x="14580069" y="10476008"/>
              <a:ext cx="666115" cy="481965"/>
            </a:xfrm>
            <a:custGeom>
              <a:avLst/>
              <a:gdLst/>
              <a:ahLst/>
              <a:cxnLst/>
              <a:rect l="l" t="t" r="r" b="b"/>
              <a:pathLst>
                <a:path w="666115" h="481965">
                  <a:moveTo>
                    <a:pt x="431032" y="378857"/>
                  </a:moveTo>
                  <a:lnTo>
                    <a:pt x="384311" y="378857"/>
                  </a:lnTo>
                  <a:lnTo>
                    <a:pt x="384311" y="481775"/>
                  </a:lnTo>
                  <a:lnTo>
                    <a:pt x="431032" y="481775"/>
                  </a:lnTo>
                  <a:lnTo>
                    <a:pt x="431032" y="378857"/>
                  </a:lnTo>
                  <a:close/>
                </a:path>
                <a:path w="666115" h="481965">
                  <a:moveTo>
                    <a:pt x="153296" y="108300"/>
                  </a:moveTo>
                  <a:lnTo>
                    <a:pt x="112273" y="112241"/>
                  </a:lnTo>
                  <a:lnTo>
                    <a:pt x="75206" y="126030"/>
                  </a:lnTo>
                  <a:lnTo>
                    <a:pt x="13459" y="187308"/>
                  </a:lnTo>
                  <a:lnTo>
                    <a:pt x="0" y="232639"/>
                  </a:lnTo>
                  <a:lnTo>
                    <a:pt x="2742" y="278623"/>
                  </a:lnTo>
                  <a:lnTo>
                    <a:pt x="19574" y="321406"/>
                  </a:lnTo>
                  <a:lnTo>
                    <a:pt x="48384" y="357130"/>
                  </a:lnTo>
                  <a:lnTo>
                    <a:pt x="83682" y="381367"/>
                  </a:lnTo>
                  <a:lnTo>
                    <a:pt x="151183" y="393195"/>
                  </a:lnTo>
                  <a:lnTo>
                    <a:pt x="181616" y="387695"/>
                  </a:lnTo>
                  <a:lnTo>
                    <a:pt x="199757" y="382697"/>
                  </a:lnTo>
                  <a:lnTo>
                    <a:pt x="211856" y="377874"/>
                  </a:lnTo>
                  <a:lnTo>
                    <a:pt x="223357" y="370383"/>
                  </a:lnTo>
                  <a:lnTo>
                    <a:pt x="239708" y="357381"/>
                  </a:lnTo>
                  <a:lnTo>
                    <a:pt x="431032" y="357381"/>
                  </a:lnTo>
                  <a:lnTo>
                    <a:pt x="431032" y="355172"/>
                  </a:lnTo>
                  <a:lnTo>
                    <a:pt x="618276" y="355172"/>
                  </a:lnTo>
                  <a:lnTo>
                    <a:pt x="632461" y="342219"/>
                  </a:lnTo>
                  <a:lnTo>
                    <a:pt x="647599" y="321172"/>
                  </a:lnTo>
                  <a:lnTo>
                    <a:pt x="659008" y="296599"/>
                  </a:lnTo>
                  <a:lnTo>
                    <a:pt x="665413" y="268141"/>
                  </a:lnTo>
                  <a:lnTo>
                    <a:pt x="665538" y="235437"/>
                  </a:lnTo>
                  <a:lnTo>
                    <a:pt x="658788" y="203883"/>
                  </a:lnTo>
                  <a:lnTo>
                    <a:pt x="647517" y="178947"/>
                  </a:lnTo>
                  <a:lnTo>
                    <a:pt x="396939" y="178947"/>
                  </a:lnTo>
                  <a:lnTo>
                    <a:pt x="384238" y="170675"/>
                  </a:lnTo>
                  <a:lnTo>
                    <a:pt x="399439" y="142697"/>
                  </a:lnTo>
                  <a:lnTo>
                    <a:pt x="234661" y="142697"/>
                  </a:lnTo>
                  <a:lnTo>
                    <a:pt x="195138" y="117392"/>
                  </a:lnTo>
                  <a:lnTo>
                    <a:pt x="153296" y="108300"/>
                  </a:lnTo>
                  <a:close/>
                </a:path>
                <a:path w="666115" h="481965">
                  <a:moveTo>
                    <a:pt x="431032" y="357381"/>
                  </a:moveTo>
                  <a:lnTo>
                    <a:pt x="239708" y="357381"/>
                  </a:lnTo>
                  <a:lnTo>
                    <a:pt x="255141" y="368019"/>
                  </a:lnTo>
                  <a:lnTo>
                    <a:pt x="272231" y="378064"/>
                  </a:lnTo>
                  <a:lnTo>
                    <a:pt x="292635" y="385977"/>
                  </a:lnTo>
                  <a:lnTo>
                    <a:pt x="318010" y="390218"/>
                  </a:lnTo>
                  <a:lnTo>
                    <a:pt x="332077" y="390687"/>
                  </a:lnTo>
                  <a:lnTo>
                    <a:pt x="348616" y="389689"/>
                  </a:lnTo>
                  <a:lnTo>
                    <a:pt x="366427" y="386116"/>
                  </a:lnTo>
                  <a:lnTo>
                    <a:pt x="384311" y="378857"/>
                  </a:lnTo>
                  <a:lnTo>
                    <a:pt x="431032" y="378857"/>
                  </a:lnTo>
                  <a:lnTo>
                    <a:pt x="431032" y="357381"/>
                  </a:lnTo>
                  <a:close/>
                </a:path>
                <a:path w="666115" h="481965">
                  <a:moveTo>
                    <a:pt x="618276" y="355172"/>
                  </a:moveTo>
                  <a:lnTo>
                    <a:pt x="431032" y="355172"/>
                  </a:lnTo>
                  <a:lnTo>
                    <a:pt x="449497" y="367319"/>
                  </a:lnTo>
                  <a:lnTo>
                    <a:pt x="471484" y="377377"/>
                  </a:lnTo>
                  <a:lnTo>
                    <a:pt x="498030" y="384146"/>
                  </a:lnTo>
                  <a:lnTo>
                    <a:pt x="530171" y="386428"/>
                  </a:lnTo>
                  <a:lnTo>
                    <a:pt x="557681" y="383964"/>
                  </a:lnTo>
                  <a:lnTo>
                    <a:pt x="584579" y="376449"/>
                  </a:lnTo>
                  <a:lnTo>
                    <a:pt x="609844" y="362871"/>
                  </a:lnTo>
                  <a:lnTo>
                    <a:pt x="618276" y="355172"/>
                  </a:lnTo>
                  <a:close/>
                </a:path>
                <a:path w="666115" h="481965">
                  <a:moveTo>
                    <a:pt x="533910" y="103355"/>
                  </a:moveTo>
                  <a:lnTo>
                    <a:pt x="465241" y="113975"/>
                  </a:lnTo>
                  <a:lnTo>
                    <a:pt x="423814" y="143756"/>
                  </a:lnTo>
                  <a:lnTo>
                    <a:pt x="396939" y="178947"/>
                  </a:lnTo>
                  <a:lnTo>
                    <a:pt x="647517" y="178947"/>
                  </a:lnTo>
                  <a:lnTo>
                    <a:pt x="623214" y="144505"/>
                  </a:lnTo>
                  <a:lnTo>
                    <a:pt x="565868" y="109996"/>
                  </a:lnTo>
                  <a:lnTo>
                    <a:pt x="533910" y="103355"/>
                  </a:lnTo>
                  <a:close/>
                </a:path>
                <a:path w="666115" h="481965">
                  <a:moveTo>
                    <a:pt x="269299" y="54930"/>
                  </a:moveTo>
                  <a:lnTo>
                    <a:pt x="170569" y="54930"/>
                  </a:lnTo>
                  <a:lnTo>
                    <a:pt x="196964" y="62562"/>
                  </a:lnTo>
                  <a:lnTo>
                    <a:pt x="217210" y="77840"/>
                  </a:lnTo>
                  <a:lnTo>
                    <a:pt x="230238" y="98238"/>
                  </a:lnTo>
                  <a:lnTo>
                    <a:pt x="234975" y="121231"/>
                  </a:lnTo>
                  <a:lnTo>
                    <a:pt x="235143" y="138142"/>
                  </a:lnTo>
                  <a:lnTo>
                    <a:pt x="234661" y="142697"/>
                  </a:lnTo>
                  <a:lnTo>
                    <a:pt x="399439" y="142697"/>
                  </a:lnTo>
                  <a:lnTo>
                    <a:pt x="407672" y="127545"/>
                  </a:lnTo>
                  <a:lnTo>
                    <a:pt x="382033" y="115768"/>
                  </a:lnTo>
                  <a:lnTo>
                    <a:pt x="368795" y="112708"/>
                  </a:lnTo>
                  <a:lnTo>
                    <a:pt x="287068" y="112708"/>
                  </a:lnTo>
                  <a:lnTo>
                    <a:pt x="286081" y="104780"/>
                  </a:lnTo>
                  <a:lnTo>
                    <a:pt x="282068" y="85411"/>
                  </a:lnTo>
                  <a:lnTo>
                    <a:pt x="273454" y="61219"/>
                  </a:lnTo>
                  <a:lnTo>
                    <a:pt x="269299" y="54930"/>
                  </a:lnTo>
                  <a:close/>
                </a:path>
                <a:path w="666115" h="481965">
                  <a:moveTo>
                    <a:pt x="315369" y="106545"/>
                  </a:moveTo>
                  <a:lnTo>
                    <a:pt x="287068" y="112708"/>
                  </a:lnTo>
                  <a:lnTo>
                    <a:pt x="368795" y="112708"/>
                  </a:lnTo>
                  <a:lnTo>
                    <a:pt x="349145" y="108166"/>
                  </a:lnTo>
                  <a:lnTo>
                    <a:pt x="315369" y="106545"/>
                  </a:lnTo>
                  <a:close/>
                </a:path>
                <a:path w="666115" h="481965">
                  <a:moveTo>
                    <a:pt x="171522" y="0"/>
                  </a:moveTo>
                  <a:lnTo>
                    <a:pt x="143698" y="2423"/>
                  </a:lnTo>
                  <a:lnTo>
                    <a:pt x="113033" y="10176"/>
                  </a:lnTo>
                  <a:lnTo>
                    <a:pt x="84144" y="21838"/>
                  </a:lnTo>
                  <a:lnTo>
                    <a:pt x="61651" y="35988"/>
                  </a:lnTo>
                  <a:lnTo>
                    <a:pt x="61651" y="89976"/>
                  </a:lnTo>
                  <a:lnTo>
                    <a:pt x="83730" y="75044"/>
                  </a:lnTo>
                  <a:lnTo>
                    <a:pt x="109007" y="62864"/>
                  </a:lnTo>
                  <a:lnTo>
                    <a:pt x="137835" y="55479"/>
                  </a:lnTo>
                  <a:lnTo>
                    <a:pt x="170569" y="54930"/>
                  </a:lnTo>
                  <a:lnTo>
                    <a:pt x="269299" y="54930"/>
                  </a:lnTo>
                  <a:lnTo>
                    <a:pt x="258661" y="38826"/>
                  </a:lnTo>
                  <a:lnTo>
                    <a:pt x="241314" y="24101"/>
                  </a:lnTo>
                  <a:lnTo>
                    <a:pt x="220062" y="11952"/>
                  </a:lnTo>
                  <a:lnTo>
                    <a:pt x="196325" y="3533"/>
                  </a:lnTo>
                  <a:lnTo>
                    <a:pt x="17152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45" name="object 6">
              <a:extLst>
                <a:ext uri="{FF2B5EF4-FFF2-40B4-BE49-F238E27FC236}">
                  <a16:creationId xmlns:a16="http://schemas.microsoft.com/office/drawing/2014/main" id="{1477B2BC-AE27-8642-B6A5-D51C786BE748}"/>
                </a:ext>
              </a:extLst>
            </p:cNvPr>
            <p:cNvSpPr/>
            <p:nvPr/>
          </p:nvSpPr>
          <p:spPr>
            <a:xfrm>
              <a:off x="14629313" y="10632592"/>
              <a:ext cx="157073" cy="18935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46" name="object 7">
              <a:extLst>
                <a:ext uri="{FF2B5EF4-FFF2-40B4-BE49-F238E27FC236}">
                  <a16:creationId xmlns:a16="http://schemas.microsoft.com/office/drawing/2014/main" id="{211E22EA-646E-E74E-8DDB-2D9A983C6068}"/>
                </a:ext>
              </a:extLst>
            </p:cNvPr>
            <p:cNvSpPr/>
            <p:nvPr/>
          </p:nvSpPr>
          <p:spPr>
            <a:xfrm>
              <a:off x="15010034" y="10630043"/>
              <a:ext cx="184193" cy="18418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47" name="object 8">
              <a:extLst>
                <a:ext uri="{FF2B5EF4-FFF2-40B4-BE49-F238E27FC236}">
                  <a16:creationId xmlns:a16="http://schemas.microsoft.com/office/drawing/2014/main" id="{93CAE2E7-E96C-F043-88B1-9E065DFC16AB}"/>
                </a:ext>
              </a:extLst>
            </p:cNvPr>
            <p:cNvSpPr/>
            <p:nvPr/>
          </p:nvSpPr>
          <p:spPr>
            <a:xfrm>
              <a:off x="14819527" y="10629707"/>
              <a:ext cx="157205" cy="18731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48" name="object 9">
              <a:extLst>
                <a:ext uri="{FF2B5EF4-FFF2-40B4-BE49-F238E27FC236}">
                  <a16:creationId xmlns:a16="http://schemas.microsoft.com/office/drawing/2014/main" id="{CE631EAF-ACD4-9343-87A3-23BABE4ABAED}"/>
                </a:ext>
              </a:extLst>
            </p:cNvPr>
            <p:cNvSpPr/>
            <p:nvPr/>
          </p:nvSpPr>
          <p:spPr>
            <a:xfrm>
              <a:off x="14580069" y="10476008"/>
              <a:ext cx="666115" cy="481965"/>
            </a:xfrm>
            <a:custGeom>
              <a:avLst/>
              <a:gdLst/>
              <a:ahLst/>
              <a:cxnLst/>
              <a:rect l="l" t="t" r="r" b="b"/>
              <a:pathLst>
                <a:path w="666115" h="481965">
                  <a:moveTo>
                    <a:pt x="396939" y="178947"/>
                  </a:moveTo>
                  <a:lnTo>
                    <a:pt x="423814" y="143756"/>
                  </a:lnTo>
                  <a:lnTo>
                    <a:pt x="465241" y="113975"/>
                  </a:lnTo>
                  <a:lnTo>
                    <a:pt x="533910" y="103355"/>
                  </a:lnTo>
                  <a:lnTo>
                    <a:pt x="565868" y="109996"/>
                  </a:lnTo>
                  <a:lnTo>
                    <a:pt x="623214" y="144505"/>
                  </a:lnTo>
                  <a:lnTo>
                    <a:pt x="658788" y="203883"/>
                  </a:lnTo>
                  <a:lnTo>
                    <a:pt x="665538" y="235437"/>
                  </a:lnTo>
                  <a:lnTo>
                    <a:pt x="665413" y="268141"/>
                  </a:lnTo>
                  <a:lnTo>
                    <a:pt x="647599" y="321172"/>
                  </a:lnTo>
                  <a:lnTo>
                    <a:pt x="609844" y="362871"/>
                  </a:lnTo>
                  <a:lnTo>
                    <a:pt x="557681" y="383964"/>
                  </a:lnTo>
                  <a:lnTo>
                    <a:pt x="530171" y="386428"/>
                  </a:lnTo>
                  <a:lnTo>
                    <a:pt x="498030" y="384146"/>
                  </a:lnTo>
                  <a:lnTo>
                    <a:pt x="471484" y="377377"/>
                  </a:lnTo>
                  <a:lnTo>
                    <a:pt x="449497" y="367319"/>
                  </a:lnTo>
                  <a:lnTo>
                    <a:pt x="431032" y="355172"/>
                  </a:lnTo>
                  <a:lnTo>
                    <a:pt x="431032" y="481775"/>
                  </a:lnTo>
                  <a:lnTo>
                    <a:pt x="384311" y="481775"/>
                  </a:lnTo>
                  <a:lnTo>
                    <a:pt x="384311" y="378857"/>
                  </a:lnTo>
                  <a:lnTo>
                    <a:pt x="366427" y="386116"/>
                  </a:lnTo>
                  <a:lnTo>
                    <a:pt x="348616" y="389689"/>
                  </a:lnTo>
                  <a:lnTo>
                    <a:pt x="332077" y="390687"/>
                  </a:lnTo>
                  <a:lnTo>
                    <a:pt x="318010" y="390218"/>
                  </a:lnTo>
                  <a:lnTo>
                    <a:pt x="292635" y="385977"/>
                  </a:lnTo>
                  <a:lnTo>
                    <a:pt x="272231" y="378064"/>
                  </a:lnTo>
                  <a:lnTo>
                    <a:pt x="255141" y="368019"/>
                  </a:lnTo>
                  <a:lnTo>
                    <a:pt x="239708" y="357381"/>
                  </a:lnTo>
                  <a:lnTo>
                    <a:pt x="223357" y="370383"/>
                  </a:lnTo>
                  <a:lnTo>
                    <a:pt x="211856" y="377874"/>
                  </a:lnTo>
                  <a:lnTo>
                    <a:pt x="199757" y="382697"/>
                  </a:lnTo>
                  <a:lnTo>
                    <a:pt x="181616" y="387695"/>
                  </a:lnTo>
                  <a:lnTo>
                    <a:pt x="151183" y="393195"/>
                  </a:lnTo>
                  <a:lnTo>
                    <a:pt x="118243" y="392238"/>
                  </a:lnTo>
                  <a:lnTo>
                    <a:pt x="48384" y="357130"/>
                  </a:lnTo>
                  <a:lnTo>
                    <a:pt x="19574" y="321406"/>
                  </a:lnTo>
                  <a:lnTo>
                    <a:pt x="2742" y="278623"/>
                  </a:lnTo>
                  <a:lnTo>
                    <a:pt x="0" y="232639"/>
                  </a:lnTo>
                  <a:lnTo>
                    <a:pt x="13459" y="187308"/>
                  </a:lnTo>
                  <a:lnTo>
                    <a:pt x="45233" y="146487"/>
                  </a:lnTo>
                  <a:lnTo>
                    <a:pt x="75206" y="126030"/>
                  </a:lnTo>
                  <a:lnTo>
                    <a:pt x="112273" y="112241"/>
                  </a:lnTo>
                  <a:lnTo>
                    <a:pt x="153296" y="108300"/>
                  </a:lnTo>
                  <a:lnTo>
                    <a:pt x="195138" y="117392"/>
                  </a:lnTo>
                  <a:lnTo>
                    <a:pt x="234661" y="142697"/>
                  </a:lnTo>
                  <a:lnTo>
                    <a:pt x="235143" y="138142"/>
                  </a:lnTo>
                  <a:lnTo>
                    <a:pt x="234975" y="121231"/>
                  </a:lnTo>
                  <a:lnTo>
                    <a:pt x="230238" y="98238"/>
                  </a:lnTo>
                  <a:lnTo>
                    <a:pt x="217210" y="77840"/>
                  </a:lnTo>
                  <a:lnTo>
                    <a:pt x="196964" y="62562"/>
                  </a:lnTo>
                  <a:lnTo>
                    <a:pt x="170569" y="54930"/>
                  </a:lnTo>
                  <a:lnTo>
                    <a:pt x="137835" y="55479"/>
                  </a:lnTo>
                  <a:lnTo>
                    <a:pt x="109007" y="62864"/>
                  </a:lnTo>
                  <a:lnTo>
                    <a:pt x="83730" y="75044"/>
                  </a:lnTo>
                  <a:lnTo>
                    <a:pt x="61651" y="89976"/>
                  </a:lnTo>
                  <a:lnTo>
                    <a:pt x="61651" y="35988"/>
                  </a:lnTo>
                  <a:lnTo>
                    <a:pt x="84144" y="21838"/>
                  </a:lnTo>
                  <a:lnTo>
                    <a:pt x="113033" y="10176"/>
                  </a:lnTo>
                  <a:lnTo>
                    <a:pt x="143698" y="2423"/>
                  </a:lnTo>
                  <a:lnTo>
                    <a:pt x="171522" y="0"/>
                  </a:lnTo>
                  <a:lnTo>
                    <a:pt x="196325" y="3533"/>
                  </a:lnTo>
                  <a:lnTo>
                    <a:pt x="241314" y="24101"/>
                  </a:lnTo>
                  <a:lnTo>
                    <a:pt x="273454" y="61219"/>
                  </a:lnTo>
                  <a:lnTo>
                    <a:pt x="286081" y="104780"/>
                  </a:lnTo>
                  <a:lnTo>
                    <a:pt x="287068" y="112708"/>
                  </a:lnTo>
                  <a:lnTo>
                    <a:pt x="315369" y="106545"/>
                  </a:lnTo>
                  <a:lnTo>
                    <a:pt x="349145" y="108166"/>
                  </a:lnTo>
                  <a:lnTo>
                    <a:pt x="382033" y="115768"/>
                  </a:lnTo>
                  <a:lnTo>
                    <a:pt x="407672" y="127545"/>
                  </a:lnTo>
                  <a:lnTo>
                    <a:pt x="384238" y="170675"/>
                  </a:lnTo>
                </a:path>
              </a:pathLst>
            </a:custGeom>
            <a:ln w="7622">
              <a:solidFill>
                <a:srgbClr val="00904A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49" name="object 10">
              <a:extLst>
                <a:ext uri="{FF2B5EF4-FFF2-40B4-BE49-F238E27FC236}">
                  <a16:creationId xmlns:a16="http://schemas.microsoft.com/office/drawing/2014/main" id="{DF7DF661-EF36-F445-AB35-8F83DAFEA1D1}"/>
                </a:ext>
              </a:extLst>
            </p:cNvPr>
            <p:cNvSpPr/>
            <p:nvPr/>
          </p:nvSpPr>
          <p:spPr>
            <a:xfrm>
              <a:off x="14625501" y="10628757"/>
              <a:ext cx="165167" cy="197051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50" name="object 11">
              <a:extLst>
                <a:ext uri="{FF2B5EF4-FFF2-40B4-BE49-F238E27FC236}">
                  <a16:creationId xmlns:a16="http://schemas.microsoft.com/office/drawing/2014/main" id="{B26004A1-1A9F-4F4A-9010-827BDD0362F1}"/>
                </a:ext>
              </a:extLst>
            </p:cNvPr>
            <p:cNvSpPr/>
            <p:nvPr/>
          </p:nvSpPr>
          <p:spPr>
            <a:xfrm>
              <a:off x="14815715" y="10628788"/>
              <a:ext cx="165104" cy="18925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51" name="object 12">
              <a:extLst>
                <a:ext uri="{FF2B5EF4-FFF2-40B4-BE49-F238E27FC236}">
                  <a16:creationId xmlns:a16="http://schemas.microsoft.com/office/drawing/2014/main" id="{6B89F592-B181-5247-A74F-CAA553688C39}"/>
                </a:ext>
              </a:extLst>
            </p:cNvPr>
            <p:cNvSpPr/>
            <p:nvPr/>
          </p:nvSpPr>
          <p:spPr>
            <a:xfrm>
              <a:off x="15006232" y="10626223"/>
              <a:ext cx="191805" cy="191816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E1A5ABC0-C7AF-1F4E-BC06-6C3F5CF2B2F7}"/>
              </a:ext>
            </a:extLst>
          </p:cNvPr>
          <p:cNvGrpSpPr/>
          <p:nvPr/>
        </p:nvGrpSpPr>
        <p:grpSpPr>
          <a:xfrm>
            <a:off x="15674423" y="10494361"/>
            <a:ext cx="622935" cy="415290"/>
            <a:chOff x="15674423" y="10494361"/>
            <a:chExt cx="622935" cy="415290"/>
          </a:xfrm>
        </p:grpSpPr>
        <p:sp>
          <p:nvSpPr>
            <p:cNvPr id="53" name="object 13">
              <a:extLst>
                <a:ext uri="{FF2B5EF4-FFF2-40B4-BE49-F238E27FC236}">
                  <a16:creationId xmlns:a16="http://schemas.microsoft.com/office/drawing/2014/main" id="{2B5A7156-F76B-2740-819F-B88AA931C7DC}"/>
                </a:ext>
              </a:extLst>
            </p:cNvPr>
            <p:cNvSpPr/>
            <p:nvPr/>
          </p:nvSpPr>
          <p:spPr>
            <a:xfrm>
              <a:off x="15674423" y="10494361"/>
              <a:ext cx="622935" cy="415290"/>
            </a:xfrm>
            <a:custGeom>
              <a:avLst/>
              <a:gdLst/>
              <a:ahLst/>
              <a:cxnLst/>
              <a:rect l="l" t="t" r="r" b="b"/>
              <a:pathLst>
                <a:path w="622934" h="415290">
                  <a:moveTo>
                    <a:pt x="622881" y="0"/>
                  </a:moveTo>
                  <a:lnTo>
                    <a:pt x="0" y="0"/>
                  </a:lnTo>
                  <a:lnTo>
                    <a:pt x="0" y="415264"/>
                  </a:lnTo>
                  <a:lnTo>
                    <a:pt x="622881" y="415264"/>
                  </a:lnTo>
                  <a:lnTo>
                    <a:pt x="622881" y="0"/>
                  </a:lnTo>
                  <a:close/>
                </a:path>
              </a:pathLst>
            </a:custGeom>
            <a:solidFill>
              <a:srgbClr val="164194"/>
            </a:solidFill>
          </p:spPr>
          <p:txBody>
            <a:bodyPr wrap="square" lIns="0" tIns="0" rIns="0" bIns="0" rtlCol="0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54" name="object 14">
              <a:extLst>
                <a:ext uri="{FF2B5EF4-FFF2-40B4-BE49-F238E27FC236}">
                  <a16:creationId xmlns:a16="http://schemas.microsoft.com/office/drawing/2014/main" id="{46F87C8D-F422-1842-949A-F47D98F41C2B}"/>
                </a:ext>
              </a:extLst>
            </p:cNvPr>
            <p:cNvSpPr/>
            <p:nvPr/>
          </p:nvSpPr>
          <p:spPr>
            <a:xfrm>
              <a:off x="15964572" y="10544032"/>
              <a:ext cx="43180" cy="41275"/>
            </a:xfrm>
            <a:custGeom>
              <a:avLst/>
              <a:gdLst/>
              <a:ahLst/>
              <a:cxnLst/>
              <a:rect l="l" t="t" r="r" b="b"/>
              <a:pathLst>
                <a:path w="43180" h="41275">
                  <a:moveTo>
                    <a:pt x="21475" y="0"/>
                  </a:moveTo>
                  <a:lnTo>
                    <a:pt x="16439" y="15716"/>
                  </a:lnTo>
                  <a:lnTo>
                    <a:pt x="0" y="15695"/>
                  </a:lnTo>
                  <a:lnTo>
                    <a:pt x="13329" y="25297"/>
                  </a:lnTo>
                  <a:lnTo>
                    <a:pt x="8334" y="40805"/>
                  </a:lnTo>
                  <a:lnTo>
                    <a:pt x="21475" y="31213"/>
                  </a:lnTo>
                  <a:lnTo>
                    <a:pt x="34616" y="40805"/>
                  </a:lnTo>
                  <a:lnTo>
                    <a:pt x="29622" y="25297"/>
                  </a:lnTo>
                  <a:lnTo>
                    <a:pt x="42972" y="15695"/>
                  </a:lnTo>
                  <a:lnTo>
                    <a:pt x="26512" y="15695"/>
                  </a:lnTo>
                  <a:lnTo>
                    <a:pt x="21475" y="0"/>
                  </a:lnTo>
                  <a:close/>
                </a:path>
              </a:pathLst>
            </a:custGeom>
            <a:solidFill>
              <a:srgbClr val="FEEB17"/>
            </a:solidFill>
          </p:spPr>
          <p:txBody>
            <a:bodyPr wrap="square" lIns="0" tIns="0" rIns="0" bIns="0" rtlCol="0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55" name="object 15">
              <a:extLst>
                <a:ext uri="{FF2B5EF4-FFF2-40B4-BE49-F238E27FC236}">
                  <a16:creationId xmlns:a16="http://schemas.microsoft.com/office/drawing/2014/main" id="{7EBA3FC5-D69F-2D4C-A1AC-5C6B09C0AF3D}"/>
                </a:ext>
              </a:extLst>
            </p:cNvPr>
            <p:cNvSpPr/>
            <p:nvPr/>
          </p:nvSpPr>
          <p:spPr>
            <a:xfrm>
              <a:off x="15846776" y="10562296"/>
              <a:ext cx="92738" cy="90701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56" name="object 16">
              <a:extLst>
                <a:ext uri="{FF2B5EF4-FFF2-40B4-BE49-F238E27FC236}">
                  <a16:creationId xmlns:a16="http://schemas.microsoft.com/office/drawing/2014/main" id="{EEF36BFB-0855-9649-B534-446593132E96}"/>
                </a:ext>
              </a:extLst>
            </p:cNvPr>
            <p:cNvSpPr/>
            <p:nvPr/>
          </p:nvSpPr>
          <p:spPr>
            <a:xfrm>
              <a:off x="15828519" y="10680107"/>
              <a:ext cx="43180" cy="41275"/>
            </a:xfrm>
            <a:custGeom>
              <a:avLst/>
              <a:gdLst/>
              <a:ahLst/>
              <a:cxnLst/>
              <a:rect l="l" t="t" r="r" b="b"/>
              <a:pathLst>
                <a:path w="43180" h="41275">
                  <a:moveTo>
                    <a:pt x="21486" y="0"/>
                  </a:moveTo>
                  <a:lnTo>
                    <a:pt x="16460" y="15748"/>
                  </a:lnTo>
                  <a:lnTo>
                    <a:pt x="0" y="15716"/>
                  </a:lnTo>
                  <a:lnTo>
                    <a:pt x="13350" y="25308"/>
                  </a:lnTo>
                  <a:lnTo>
                    <a:pt x="8345" y="40815"/>
                  </a:lnTo>
                  <a:lnTo>
                    <a:pt x="21486" y="31224"/>
                  </a:lnTo>
                  <a:lnTo>
                    <a:pt x="34616" y="40815"/>
                  </a:lnTo>
                  <a:lnTo>
                    <a:pt x="29622" y="25308"/>
                  </a:lnTo>
                  <a:lnTo>
                    <a:pt x="42972" y="15716"/>
                  </a:lnTo>
                  <a:lnTo>
                    <a:pt x="26512" y="15716"/>
                  </a:lnTo>
                  <a:lnTo>
                    <a:pt x="21486" y="0"/>
                  </a:lnTo>
                  <a:close/>
                </a:path>
              </a:pathLst>
            </a:custGeom>
            <a:solidFill>
              <a:srgbClr val="FEEB17"/>
            </a:solidFill>
          </p:spPr>
          <p:txBody>
            <a:bodyPr wrap="square" lIns="0" tIns="0" rIns="0" bIns="0" rtlCol="0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57" name="object 17">
              <a:extLst>
                <a:ext uri="{FF2B5EF4-FFF2-40B4-BE49-F238E27FC236}">
                  <a16:creationId xmlns:a16="http://schemas.microsoft.com/office/drawing/2014/main" id="{30D6D07E-468A-9F4E-B82C-4B1B92668E7F}"/>
                </a:ext>
              </a:extLst>
            </p:cNvPr>
            <p:cNvSpPr/>
            <p:nvPr/>
          </p:nvSpPr>
          <p:spPr>
            <a:xfrm>
              <a:off x="15846776" y="10748252"/>
              <a:ext cx="92846" cy="90678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58" name="object 18">
              <a:extLst>
                <a:ext uri="{FF2B5EF4-FFF2-40B4-BE49-F238E27FC236}">
                  <a16:creationId xmlns:a16="http://schemas.microsoft.com/office/drawing/2014/main" id="{74C2F9D2-06F5-D345-B437-28E0F6531AC0}"/>
                </a:ext>
              </a:extLst>
            </p:cNvPr>
            <p:cNvSpPr/>
            <p:nvPr/>
          </p:nvSpPr>
          <p:spPr>
            <a:xfrm>
              <a:off x="15964571" y="10816174"/>
              <a:ext cx="43180" cy="41275"/>
            </a:xfrm>
            <a:custGeom>
              <a:avLst/>
              <a:gdLst/>
              <a:ahLst/>
              <a:cxnLst/>
              <a:rect l="l" t="t" r="r" b="b"/>
              <a:pathLst>
                <a:path w="43180" h="41275">
                  <a:moveTo>
                    <a:pt x="21486" y="0"/>
                  </a:moveTo>
                  <a:lnTo>
                    <a:pt x="16460" y="15737"/>
                  </a:lnTo>
                  <a:lnTo>
                    <a:pt x="0" y="15716"/>
                  </a:lnTo>
                  <a:lnTo>
                    <a:pt x="13339" y="25308"/>
                  </a:lnTo>
                  <a:lnTo>
                    <a:pt x="8345" y="40825"/>
                  </a:lnTo>
                  <a:lnTo>
                    <a:pt x="21486" y="31224"/>
                  </a:lnTo>
                  <a:lnTo>
                    <a:pt x="34627" y="40825"/>
                  </a:lnTo>
                  <a:lnTo>
                    <a:pt x="29632" y="25308"/>
                  </a:lnTo>
                  <a:lnTo>
                    <a:pt x="42982" y="15716"/>
                  </a:lnTo>
                  <a:lnTo>
                    <a:pt x="26522" y="15716"/>
                  </a:lnTo>
                  <a:lnTo>
                    <a:pt x="21486" y="0"/>
                  </a:lnTo>
                  <a:close/>
                </a:path>
              </a:pathLst>
            </a:custGeom>
            <a:solidFill>
              <a:srgbClr val="FEEB17"/>
            </a:solidFill>
          </p:spPr>
          <p:txBody>
            <a:bodyPr wrap="square" lIns="0" tIns="0" rIns="0" bIns="0" rtlCol="0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59" name="object 19">
              <a:extLst>
                <a:ext uri="{FF2B5EF4-FFF2-40B4-BE49-F238E27FC236}">
                  <a16:creationId xmlns:a16="http://schemas.microsoft.com/office/drawing/2014/main" id="{C207CB03-1101-5A49-AD91-01B51FCBABBD}"/>
                </a:ext>
              </a:extLst>
            </p:cNvPr>
            <p:cNvSpPr/>
            <p:nvPr/>
          </p:nvSpPr>
          <p:spPr>
            <a:xfrm>
              <a:off x="16032512" y="10748252"/>
              <a:ext cx="92834" cy="90678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60" name="object 20">
              <a:extLst>
                <a:ext uri="{FF2B5EF4-FFF2-40B4-BE49-F238E27FC236}">
                  <a16:creationId xmlns:a16="http://schemas.microsoft.com/office/drawing/2014/main" id="{139CF1B8-8F5E-684C-BDB3-B04D6A0688A4}"/>
                </a:ext>
              </a:extLst>
            </p:cNvPr>
            <p:cNvSpPr/>
            <p:nvPr/>
          </p:nvSpPr>
          <p:spPr>
            <a:xfrm>
              <a:off x="16100429" y="10679917"/>
              <a:ext cx="43180" cy="41275"/>
            </a:xfrm>
            <a:custGeom>
              <a:avLst/>
              <a:gdLst/>
              <a:ahLst/>
              <a:cxnLst/>
              <a:rect l="l" t="t" r="r" b="b"/>
              <a:pathLst>
                <a:path w="43180" h="41275">
                  <a:moveTo>
                    <a:pt x="21475" y="0"/>
                  </a:moveTo>
                  <a:lnTo>
                    <a:pt x="16449" y="15737"/>
                  </a:lnTo>
                  <a:lnTo>
                    <a:pt x="0" y="15716"/>
                  </a:lnTo>
                  <a:lnTo>
                    <a:pt x="13350" y="25308"/>
                  </a:lnTo>
                  <a:lnTo>
                    <a:pt x="8355" y="40825"/>
                  </a:lnTo>
                  <a:lnTo>
                    <a:pt x="21475" y="31213"/>
                  </a:lnTo>
                  <a:lnTo>
                    <a:pt x="34627" y="40825"/>
                  </a:lnTo>
                  <a:lnTo>
                    <a:pt x="29632" y="25308"/>
                  </a:lnTo>
                  <a:lnTo>
                    <a:pt x="42982" y="15716"/>
                  </a:lnTo>
                  <a:lnTo>
                    <a:pt x="26522" y="15716"/>
                  </a:lnTo>
                  <a:lnTo>
                    <a:pt x="21475" y="0"/>
                  </a:lnTo>
                  <a:close/>
                </a:path>
              </a:pathLst>
            </a:custGeom>
            <a:solidFill>
              <a:srgbClr val="FEEB17"/>
            </a:solidFill>
          </p:spPr>
          <p:txBody>
            <a:bodyPr wrap="square" lIns="0" tIns="0" rIns="0" bIns="0" rtlCol="0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61" name="object 21">
              <a:extLst>
                <a:ext uri="{FF2B5EF4-FFF2-40B4-BE49-F238E27FC236}">
                  <a16:creationId xmlns:a16="http://schemas.microsoft.com/office/drawing/2014/main" id="{CE1C4F41-3A36-3E4F-9538-B257D59CA291}"/>
                </a:ext>
              </a:extLst>
            </p:cNvPr>
            <p:cNvSpPr/>
            <p:nvPr/>
          </p:nvSpPr>
          <p:spPr>
            <a:xfrm>
              <a:off x="16032702" y="10562309"/>
              <a:ext cx="92642" cy="90478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</p:grpSp>
      <p:sp>
        <p:nvSpPr>
          <p:cNvPr id="62" name="object 22">
            <a:extLst>
              <a:ext uri="{FF2B5EF4-FFF2-40B4-BE49-F238E27FC236}">
                <a16:creationId xmlns:a16="http://schemas.microsoft.com/office/drawing/2014/main" id="{6A022BAC-8509-4448-B970-4F78AC4F0DC4}"/>
              </a:ext>
            </a:extLst>
          </p:cNvPr>
          <p:cNvSpPr/>
          <p:nvPr/>
        </p:nvSpPr>
        <p:spPr>
          <a:xfrm>
            <a:off x="19271663" y="10507698"/>
            <a:ext cx="0" cy="436880"/>
          </a:xfrm>
          <a:custGeom>
            <a:avLst/>
            <a:gdLst/>
            <a:ahLst/>
            <a:cxnLst/>
            <a:rect l="l" t="t" r="r" b="b"/>
            <a:pathLst>
              <a:path h="436879">
                <a:moveTo>
                  <a:pt x="0" y="0"/>
                </a:moveTo>
                <a:lnTo>
                  <a:pt x="0" y="436730"/>
                </a:lnTo>
              </a:path>
            </a:pathLst>
          </a:custGeom>
          <a:ln w="10470">
            <a:solidFill>
              <a:srgbClr val="0094D6"/>
            </a:solidFill>
          </a:ln>
        </p:spPr>
        <p:txBody>
          <a:bodyPr wrap="square" lIns="0" tIns="0" rIns="0" bIns="0" rtlCol="0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63" name="object 23">
            <a:extLst>
              <a:ext uri="{FF2B5EF4-FFF2-40B4-BE49-F238E27FC236}">
                <a16:creationId xmlns:a16="http://schemas.microsoft.com/office/drawing/2014/main" id="{16F78C3B-F883-B946-A2D4-5E91A8A5A217}"/>
              </a:ext>
            </a:extLst>
          </p:cNvPr>
          <p:cNvSpPr/>
          <p:nvPr/>
        </p:nvSpPr>
        <p:spPr>
          <a:xfrm>
            <a:off x="16758651" y="10507698"/>
            <a:ext cx="0" cy="436880"/>
          </a:xfrm>
          <a:custGeom>
            <a:avLst/>
            <a:gdLst/>
            <a:ahLst/>
            <a:cxnLst/>
            <a:rect l="l" t="t" r="r" b="b"/>
            <a:pathLst>
              <a:path h="436879">
                <a:moveTo>
                  <a:pt x="0" y="0"/>
                </a:moveTo>
                <a:lnTo>
                  <a:pt x="0" y="436730"/>
                </a:lnTo>
              </a:path>
            </a:pathLst>
          </a:custGeom>
          <a:ln w="10470">
            <a:solidFill>
              <a:srgbClr val="0094D6"/>
            </a:solidFill>
          </a:ln>
        </p:spPr>
        <p:txBody>
          <a:bodyPr wrap="square" lIns="0" tIns="0" rIns="0" bIns="0" rtlCol="0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64" name="object 51">
            <a:extLst>
              <a:ext uri="{FF2B5EF4-FFF2-40B4-BE49-F238E27FC236}">
                <a16:creationId xmlns:a16="http://schemas.microsoft.com/office/drawing/2014/main" id="{90330154-C773-884D-9015-30979B5FDA62}"/>
              </a:ext>
            </a:extLst>
          </p:cNvPr>
          <p:cNvSpPr txBox="1"/>
          <p:nvPr/>
        </p:nvSpPr>
        <p:spPr>
          <a:xfrm>
            <a:off x="17037529" y="10558341"/>
            <a:ext cx="1920888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45"/>
              </a:lnSpc>
            </a:pPr>
            <a:r>
              <a:rPr sz="1800" spc="250" dirty="0">
                <a:solidFill>
                  <a:srgbClr val="123D61"/>
                </a:solidFill>
                <a:latin typeface="Arial" panose="020B0604020202020204" pitchFamily="34" charset="0"/>
                <a:cs typeface="Arial"/>
              </a:rPr>
              <a:t>ww</a:t>
            </a:r>
            <a:r>
              <a:rPr sz="1800" spc="114" dirty="0">
                <a:solidFill>
                  <a:srgbClr val="123D61"/>
                </a:solidFill>
                <a:latin typeface="Arial" panose="020B0604020202020204" pitchFamily="34" charset="0"/>
                <a:cs typeface="Arial"/>
              </a:rPr>
              <a:t>w</a:t>
            </a:r>
            <a:r>
              <a:rPr sz="1800" spc="-40" dirty="0">
                <a:solidFill>
                  <a:srgbClr val="123D61"/>
                </a:solidFill>
                <a:latin typeface="Arial" panose="020B0604020202020204" pitchFamily="34" charset="0"/>
                <a:cs typeface="Arial"/>
              </a:rPr>
              <a:t>.</a:t>
            </a:r>
            <a:r>
              <a:rPr sz="1800" spc="110" dirty="0">
                <a:solidFill>
                  <a:srgbClr val="123D61"/>
                </a:solidFill>
                <a:latin typeface="Arial" panose="020B0604020202020204" pitchFamily="34" charset="0"/>
                <a:cs typeface="Arial"/>
              </a:rPr>
              <a:t>clims</a:t>
            </a:r>
            <a:r>
              <a:rPr sz="1800" spc="140" dirty="0">
                <a:solidFill>
                  <a:srgbClr val="123D61"/>
                </a:solidFill>
                <a:latin typeface="Arial" panose="020B0604020202020204" pitchFamily="34" charset="0"/>
                <a:cs typeface="Arial"/>
              </a:rPr>
              <a:t>a</a:t>
            </a:r>
            <a:r>
              <a:rPr sz="1800" spc="-40" dirty="0">
                <a:solidFill>
                  <a:srgbClr val="123D61"/>
                </a:solidFill>
                <a:latin typeface="Arial" panose="020B0604020202020204" pitchFamily="34" charset="0"/>
                <a:cs typeface="Arial"/>
              </a:rPr>
              <a:t>.</a:t>
            </a:r>
            <a:r>
              <a:rPr sz="1800" spc="145" dirty="0">
                <a:solidFill>
                  <a:srgbClr val="123D61"/>
                </a:solidFill>
                <a:latin typeface="Arial" panose="020B0604020202020204" pitchFamily="34" charset="0"/>
                <a:cs typeface="Arial"/>
              </a:rPr>
              <a:t>o</a:t>
            </a:r>
            <a:r>
              <a:rPr sz="1800" spc="45" dirty="0">
                <a:solidFill>
                  <a:srgbClr val="123D61"/>
                </a:solidFill>
                <a:latin typeface="Arial" panose="020B0604020202020204" pitchFamily="34" charset="0"/>
                <a:cs typeface="Arial"/>
              </a:rPr>
              <a:t>r</a:t>
            </a:r>
            <a:r>
              <a:rPr sz="1800" spc="-25" dirty="0">
                <a:solidFill>
                  <a:srgbClr val="123D61"/>
                </a:solidFill>
                <a:latin typeface="Arial" panose="020B0604020202020204" pitchFamily="34" charset="0"/>
                <a:cs typeface="Arial"/>
              </a:rPr>
              <a:t>g</a:t>
            </a:r>
            <a:endParaRPr sz="1800" dirty="0">
              <a:latin typeface="Arial" panose="020B0604020202020204" pitchFamily="34" charset="0"/>
              <a:cs typeface="Arial"/>
            </a:endParaRPr>
          </a:p>
        </p:txBody>
      </p:sp>
      <p:grpSp>
        <p:nvGrpSpPr>
          <p:cNvPr id="65" name="object 9">
            <a:extLst>
              <a:ext uri="{FF2B5EF4-FFF2-40B4-BE49-F238E27FC236}">
                <a16:creationId xmlns:a16="http://schemas.microsoft.com/office/drawing/2014/main" id="{799076AE-4FB7-E24D-AF39-ABE24C788D5B}"/>
              </a:ext>
            </a:extLst>
          </p:cNvPr>
          <p:cNvGrpSpPr/>
          <p:nvPr/>
        </p:nvGrpSpPr>
        <p:grpSpPr>
          <a:xfrm>
            <a:off x="9989853" y="942219"/>
            <a:ext cx="114300" cy="1737360"/>
            <a:chOff x="9989853" y="942219"/>
            <a:chExt cx="114300" cy="1737360"/>
          </a:xfrm>
        </p:grpSpPr>
        <p:sp>
          <p:nvSpPr>
            <p:cNvPr id="66" name="object 10">
              <a:extLst>
                <a:ext uri="{FF2B5EF4-FFF2-40B4-BE49-F238E27FC236}">
                  <a16:creationId xmlns:a16="http://schemas.microsoft.com/office/drawing/2014/main" id="{8560665B-D3C9-BF43-B665-5E3916529D1B}"/>
                </a:ext>
              </a:extLst>
            </p:cNvPr>
            <p:cNvSpPr/>
            <p:nvPr/>
          </p:nvSpPr>
          <p:spPr>
            <a:xfrm>
              <a:off x="9989853" y="942219"/>
              <a:ext cx="114027" cy="114027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67" name="object 11">
              <a:extLst>
                <a:ext uri="{FF2B5EF4-FFF2-40B4-BE49-F238E27FC236}">
                  <a16:creationId xmlns:a16="http://schemas.microsoft.com/office/drawing/2014/main" id="{351B6A06-095D-2C48-B1CC-A286AC9120C6}"/>
                </a:ext>
              </a:extLst>
            </p:cNvPr>
            <p:cNvSpPr/>
            <p:nvPr/>
          </p:nvSpPr>
          <p:spPr>
            <a:xfrm>
              <a:off x="9989853" y="1171979"/>
              <a:ext cx="114027" cy="114027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68" name="object 12">
              <a:extLst>
                <a:ext uri="{FF2B5EF4-FFF2-40B4-BE49-F238E27FC236}">
                  <a16:creationId xmlns:a16="http://schemas.microsoft.com/office/drawing/2014/main" id="{2BE12C93-0699-CB45-ACFB-ABAAAD72B608}"/>
                </a:ext>
              </a:extLst>
            </p:cNvPr>
            <p:cNvSpPr/>
            <p:nvPr/>
          </p:nvSpPr>
          <p:spPr>
            <a:xfrm>
              <a:off x="9989853" y="1401741"/>
              <a:ext cx="114027" cy="114027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69" name="object 13">
              <a:extLst>
                <a:ext uri="{FF2B5EF4-FFF2-40B4-BE49-F238E27FC236}">
                  <a16:creationId xmlns:a16="http://schemas.microsoft.com/office/drawing/2014/main" id="{B68DB3F7-F16A-C449-AC68-33EDBF683AAD}"/>
                </a:ext>
              </a:extLst>
            </p:cNvPr>
            <p:cNvSpPr/>
            <p:nvPr/>
          </p:nvSpPr>
          <p:spPr>
            <a:xfrm>
              <a:off x="9989853" y="1620659"/>
              <a:ext cx="114027" cy="114027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70" name="object 14">
              <a:extLst>
                <a:ext uri="{FF2B5EF4-FFF2-40B4-BE49-F238E27FC236}">
                  <a16:creationId xmlns:a16="http://schemas.microsoft.com/office/drawing/2014/main" id="{87A1C50F-E5A2-B547-A145-A06EF1B28E35}"/>
                </a:ext>
              </a:extLst>
            </p:cNvPr>
            <p:cNvSpPr/>
            <p:nvPr/>
          </p:nvSpPr>
          <p:spPr>
            <a:xfrm>
              <a:off x="9989853" y="1869424"/>
              <a:ext cx="114027" cy="114027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71" name="object 15">
              <a:extLst>
                <a:ext uri="{FF2B5EF4-FFF2-40B4-BE49-F238E27FC236}">
                  <a16:creationId xmlns:a16="http://schemas.microsoft.com/office/drawing/2014/main" id="{CC02B615-4856-D944-88D1-5F532B9A25A1}"/>
                </a:ext>
              </a:extLst>
            </p:cNvPr>
            <p:cNvSpPr/>
            <p:nvPr/>
          </p:nvSpPr>
          <p:spPr>
            <a:xfrm>
              <a:off x="9989853" y="2118188"/>
              <a:ext cx="114027" cy="114027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72" name="object 16">
              <a:extLst>
                <a:ext uri="{FF2B5EF4-FFF2-40B4-BE49-F238E27FC236}">
                  <a16:creationId xmlns:a16="http://schemas.microsoft.com/office/drawing/2014/main" id="{12FD9555-A307-0142-99A4-255576A5D585}"/>
                </a:ext>
              </a:extLst>
            </p:cNvPr>
            <p:cNvSpPr/>
            <p:nvPr/>
          </p:nvSpPr>
          <p:spPr>
            <a:xfrm>
              <a:off x="9989853" y="2341616"/>
              <a:ext cx="114027" cy="114027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73" name="object 17">
              <a:extLst>
                <a:ext uri="{FF2B5EF4-FFF2-40B4-BE49-F238E27FC236}">
                  <a16:creationId xmlns:a16="http://schemas.microsoft.com/office/drawing/2014/main" id="{0F1197AE-B7CD-3D42-9E81-2C10A9166C44}"/>
                </a:ext>
              </a:extLst>
            </p:cNvPr>
            <p:cNvSpPr/>
            <p:nvPr/>
          </p:nvSpPr>
          <p:spPr>
            <a:xfrm>
              <a:off x="9989853" y="2565041"/>
              <a:ext cx="114027" cy="114027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</p:grpSp>
      <p:sp>
        <p:nvSpPr>
          <p:cNvPr id="76" name="Holder 4">
            <a:extLst>
              <a:ext uri="{FF2B5EF4-FFF2-40B4-BE49-F238E27FC236}">
                <a16:creationId xmlns:a16="http://schemas.microsoft.com/office/drawing/2014/main" id="{21FD4B51-89E0-184E-B4A2-0AC34B16FDAB}"/>
              </a:ext>
            </a:extLst>
          </p:cNvPr>
          <p:cNvSpPr txBox="1">
            <a:spLocks/>
          </p:cNvSpPr>
          <p:nvPr/>
        </p:nvSpPr>
        <p:spPr>
          <a:xfrm>
            <a:off x="4897235" y="10565943"/>
            <a:ext cx="8425180" cy="269304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MU"/>
            </a:defPPr>
            <a:lvl1pPr marL="0" algn="l" defTabSz="914400" rtl="0" eaLnBrk="1" latinLnBrk="0" hangingPunct="1">
              <a:defRPr sz="1800" b="0" i="0" kern="1200">
                <a:solidFill>
                  <a:srgbClr val="123D6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2145"/>
              </a:lnSpc>
            </a:pPr>
            <a:r>
              <a:rPr lang="en-US" dirty="0">
                <a:latin typeface="Arial" panose="020B0604020202020204" pitchFamily="34" charset="0"/>
              </a:rPr>
              <a:t>INTRA-ACP CLIMATE SERVICES AND RELATED APPLICATIONS PROGRAMME</a:t>
            </a:r>
            <a:endParaRPr lang="en-GB" spc="-45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 Placeholder 87">
            <a:extLst>
              <a:ext uri="{FF2B5EF4-FFF2-40B4-BE49-F238E27FC236}">
                <a16:creationId xmlns:a16="http://schemas.microsoft.com/office/drawing/2014/main" id="{86A4EDB5-75EE-2544-9A72-46A39AC2EF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12700">
              <a:lnSpc>
                <a:spcPts val="4670"/>
              </a:lnSpc>
              <a:spcBef>
                <a:spcPts val="120"/>
              </a:spcBef>
            </a:pPr>
            <a:r>
              <a:rPr lang="en-GB" sz="5000" b="0" spc="-105" dirty="0">
                <a:solidFill>
                  <a:srgbClr val="054F9C"/>
                </a:solidFill>
                <a:cs typeface="Arial" panose="020B0604020202020204" pitchFamily="34" charset="0"/>
              </a:rPr>
              <a:t>OUTLINE</a:t>
            </a:r>
            <a:r>
              <a:rPr lang="en-GB" sz="5000" b="0" spc="140" dirty="0">
                <a:solidFill>
                  <a:srgbClr val="054F9C"/>
                </a:solidFill>
                <a:cs typeface="Arial" panose="020B0604020202020204" pitchFamily="34" charset="0"/>
              </a:rPr>
              <a:t> </a:t>
            </a:r>
            <a:r>
              <a:rPr lang="en-GB" sz="5000" b="0" spc="-150" dirty="0">
                <a:solidFill>
                  <a:srgbClr val="054F9C"/>
                </a:solidFill>
                <a:cs typeface="Arial" panose="020B0604020202020204" pitchFamily="34" charset="0"/>
              </a:rPr>
              <a:t>OF</a:t>
            </a:r>
            <a:endParaRPr lang="en-GB" sz="5000" b="0" dirty="0">
              <a:cs typeface="Arial" panose="020B0604020202020204" pitchFamily="34" charset="0"/>
            </a:endParaRPr>
          </a:p>
          <a:p>
            <a:pPr marL="12700">
              <a:lnSpc>
                <a:spcPts val="6950"/>
              </a:lnSpc>
            </a:pPr>
            <a:r>
              <a:rPr lang="en-GB" sz="6400" spc="-15" dirty="0">
                <a:solidFill>
                  <a:srgbClr val="054F9C"/>
                </a:solidFill>
                <a:cs typeface="Arial"/>
              </a:rPr>
              <a:t>CONTENT</a:t>
            </a:r>
            <a:endParaRPr lang="en-GB" sz="6400" dirty="0">
              <a:cs typeface="Arial"/>
            </a:endParaRPr>
          </a:p>
        </p:txBody>
      </p:sp>
      <p:sp>
        <p:nvSpPr>
          <p:cNvPr id="89" name="Text Placeholder 88">
            <a:extLst>
              <a:ext uri="{FF2B5EF4-FFF2-40B4-BE49-F238E27FC236}">
                <a16:creationId xmlns:a16="http://schemas.microsoft.com/office/drawing/2014/main" id="{25CA50A5-6F23-A743-B73F-A70377D77D3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MU" dirty="0"/>
              <a:t>01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8B09C27A-80FA-A944-9E20-C600E2E8C1F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MU" dirty="0"/>
              <a:t>Introduction</a:t>
            </a:r>
          </a:p>
          <a:p>
            <a:pPr lvl="1"/>
            <a:r>
              <a:rPr lang="en-MU" dirty="0"/>
              <a:t>Edit text</a:t>
            </a:r>
          </a:p>
          <a:p>
            <a:pPr lvl="1"/>
            <a:r>
              <a:rPr lang="en-MU" dirty="0"/>
              <a:t>Edit text</a:t>
            </a:r>
          </a:p>
          <a:p>
            <a:pPr lvl="1"/>
            <a:endParaRPr lang="en-MU" dirty="0"/>
          </a:p>
        </p:txBody>
      </p:sp>
      <p:sp>
        <p:nvSpPr>
          <p:cNvPr id="90" name="Text Placeholder 89">
            <a:extLst>
              <a:ext uri="{FF2B5EF4-FFF2-40B4-BE49-F238E27FC236}">
                <a16:creationId xmlns:a16="http://schemas.microsoft.com/office/drawing/2014/main" id="{045BD7CD-76B6-1448-831E-E41319F6D1D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MU" dirty="0"/>
              <a:t>02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25D75F-13FE-084C-9197-5EDB830B3D6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MU"/>
          </a:p>
        </p:txBody>
      </p:sp>
      <p:sp>
        <p:nvSpPr>
          <p:cNvPr id="92" name="Text Placeholder 91">
            <a:extLst>
              <a:ext uri="{FF2B5EF4-FFF2-40B4-BE49-F238E27FC236}">
                <a16:creationId xmlns:a16="http://schemas.microsoft.com/office/drawing/2014/main" id="{8CCF4047-5C0F-5045-AC36-CDCCC0E95CF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MU" dirty="0"/>
              <a:t>03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1B93FF-57DC-6849-9071-34A90C2D6EB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MU"/>
          </a:p>
        </p:txBody>
      </p:sp>
      <p:sp>
        <p:nvSpPr>
          <p:cNvPr id="94" name="Text Placeholder 93">
            <a:extLst>
              <a:ext uri="{FF2B5EF4-FFF2-40B4-BE49-F238E27FC236}">
                <a16:creationId xmlns:a16="http://schemas.microsoft.com/office/drawing/2014/main" id="{B6032EE7-7B3C-D545-A55E-B87DCA2C309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MU" dirty="0"/>
              <a:t>04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FC46AFD-1DB8-CB41-8636-B78E6EF5A15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MU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43B3BE7-8329-6F43-975F-75865AC3CAB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MU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E756EF5-61CA-DE45-940B-EC3ADB26585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MU"/>
          </a:p>
        </p:txBody>
      </p:sp>
      <p:sp>
        <p:nvSpPr>
          <p:cNvPr id="98" name="Text Placeholder 97">
            <a:extLst>
              <a:ext uri="{FF2B5EF4-FFF2-40B4-BE49-F238E27FC236}">
                <a16:creationId xmlns:a16="http://schemas.microsoft.com/office/drawing/2014/main" id="{32FB2ECE-AC45-E64E-9187-A5F423C58C8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MU" dirty="0"/>
              <a:t>05</a:t>
            </a:r>
          </a:p>
        </p:txBody>
      </p:sp>
      <p:sp>
        <p:nvSpPr>
          <p:cNvPr id="99" name="Text Placeholder 98">
            <a:extLst>
              <a:ext uri="{FF2B5EF4-FFF2-40B4-BE49-F238E27FC236}">
                <a16:creationId xmlns:a16="http://schemas.microsoft.com/office/drawing/2014/main" id="{E2B8073A-E0DF-0645-BAC9-FB83D13FB32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MU" dirty="0"/>
              <a:t>06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CA1F4E-883A-0448-8B14-4602AD997D9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2B9D2D7-060E-6443-8C4F-0BA650A98C3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5581313" y="10482263"/>
            <a:ext cx="4522787" cy="601662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MU" smtClean="0"/>
              <a:pPr/>
              <a:t>3</a:t>
            </a:fld>
            <a:endParaRPr lang="en-MU" dirty="0"/>
          </a:p>
        </p:txBody>
      </p:sp>
    </p:spTree>
    <p:extLst>
      <p:ext uri="{BB962C8B-B14F-4D97-AF65-F5344CB8AC3E}">
        <p14:creationId xmlns:p14="http://schemas.microsoft.com/office/powerpoint/2010/main" val="2952393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8BA697-931D-8C49-B50E-1C8DA64A5AA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508250" y="2835275"/>
            <a:ext cx="1392559" cy="1541046"/>
          </a:xfrm>
        </p:spPr>
        <p:txBody>
          <a:bodyPr/>
          <a:lstStyle/>
          <a:p>
            <a:r>
              <a:rPr lang="en-MU" dirty="0"/>
              <a:t>01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28F4B6-1930-F146-833E-90780AE42F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4016254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91E0E996-40BE-A94F-96D1-53266856C41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" r="157"/>
          <a:stretch/>
        </p:blipFill>
        <p:spPr/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849CA79-93F0-E34D-9708-4094D8B3A6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MU" spc="-190" dirty="0"/>
              <a:t>01</a:t>
            </a:r>
            <a:endParaRPr lang="en-MU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F6CCD35-6AB9-4D42-B1FD-618BA7CD2B4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>
                <a:cs typeface="Arial"/>
              </a:rPr>
              <a:t>Introduction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A8F494-70DE-654B-B3CA-231BC1DB391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M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D0DABA-833D-A046-950A-A2C74FF8599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267202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71891DB-231D-8A4B-8719-703EF282E0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MU" dirty="0"/>
              <a:t>01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5229EAC-5AAF-0A4B-868A-E1684932D5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>
                <a:cs typeface="Arial"/>
              </a:rPr>
              <a:t>1.1. </a:t>
            </a:r>
            <a:r>
              <a:rPr lang="nl-BE" dirty="0">
                <a:cs typeface="Arial"/>
              </a:rPr>
              <a:t>Text edit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782E4C-2A71-A44F-9167-D02478F4DDA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MU"/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11096818-0198-6F49-A14B-13C32372262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703755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5229EAC-5AAF-0A4B-868A-E1684932D5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>
                <a:cs typeface="Arial"/>
              </a:rPr>
              <a:t>1.1. </a:t>
            </a:r>
            <a:r>
              <a:rPr lang="nl-BE" dirty="0">
                <a:cs typeface="Arial"/>
              </a:rPr>
              <a:t>Text edit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C6FF5A-981E-754F-A460-4E6511B5283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MU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71891DB-231D-8A4B-8719-703EF282E0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MU" dirty="0"/>
              <a:t>01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9FC15E-EFA3-7B45-8B55-EE6590BE632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27366151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8BA697-931D-8C49-B50E-1C8DA64A5AA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508250" y="2835275"/>
            <a:ext cx="1392559" cy="1254189"/>
          </a:xfrm>
        </p:spPr>
        <p:txBody>
          <a:bodyPr/>
          <a:lstStyle/>
          <a:p>
            <a:r>
              <a:rPr lang="en-MU" dirty="0"/>
              <a:t>02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28F4B6-1930-F146-833E-90780AE42F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07069" y="3074379"/>
            <a:ext cx="9473000" cy="1015663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29653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ECF8E1-A15E-9046-8C8A-489140B8A1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MU" dirty="0"/>
              <a:t>02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5EA9EB5-093B-1C4B-B7E2-207035DA94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MU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7511689-6CD9-4E42-B226-78DC34DAC36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Edit text</a:t>
            </a:r>
          </a:p>
          <a:p>
            <a:pPr lvl="1"/>
            <a:r>
              <a:rPr lang="en-GB" dirty="0"/>
              <a:t>Edit </a:t>
            </a:r>
            <a:r>
              <a:rPr lang="en-GB" b="1" dirty="0"/>
              <a:t>Text</a:t>
            </a:r>
          </a:p>
          <a:p>
            <a:endParaRPr lang="en-GB" dirty="0"/>
          </a:p>
          <a:p>
            <a:r>
              <a:rPr lang="en-GB" dirty="0"/>
              <a:t>Edit text</a:t>
            </a:r>
          </a:p>
          <a:p>
            <a:pPr lvl="1"/>
            <a:r>
              <a:rPr lang="en-GB" dirty="0"/>
              <a:t>Edit </a:t>
            </a:r>
            <a:r>
              <a:rPr lang="en-GB" b="1" dirty="0"/>
              <a:t>Text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1C189AB-4CD0-F845-B751-65D9BAC692A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23586658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Office Theme">
  <a:themeElements>
    <a:clrScheme name="ClimSA">
      <a:dk1>
        <a:srgbClr val="123C61"/>
      </a:dk1>
      <a:lt1>
        <a:srgbClr val="FFFFFF"/>
      </a:lt1>
      <a:dk2>
        <a:srgbClr val="005796"/>
      </a:dk2>
      <a:lt2>
        <a:srgbClr val="E4E4E4"/>
      </a:lt2>
      <a:accent1>
        <a:srgbClr val="0093D6"/>
      </a:accent1>
      <a:accent2>
        <a:srgbClr val="5C853C"/>
      </a:accent2>
      <a:accent3>
        <a:srgbClr val="9BBB59"/>
      </a:accent3>
      <a:accent4>
        <a:srgbClr val="FCB836"/>
      </a:accent4>
      <a:accent5>
        <a:srgbClr val="E08C26"/>
      </a:accent5>
      <a:accent6>
        <a:srgbClr val="B2492E"/>
      </a:accent6>
      <a:hlink>
        <a:srgbClr val="054F9C"/>
      </a:hlink>
      <a:folHlink>
        <a:srgbClr val="0093D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>
          <a:blip xmlns:r="http://schemas.openxmlformats.org/officeDocument/2006/relationships" r:embed="rId1" cstate="print"/>
          <a:stretch>
            <a:fillRect/>
          </a:stretch>
        </a:blipFill>
      </a:spPr>
      <a:bodyPr wrap="square" lIns="0" tIns="0" rIns="0" bIns="0" rtlCol="0"/>
      <a:lstStyle>
        <a:defPPr algn="l">
          <a:defRPr/>
        </a:defPPr>
      </a:lst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15078</TotalTime>
  <Words>75</Words>
  <Application>Microsoft Macintosh PowerPoint</Application>
  <PresentationFormat>Custom</PresentationFormat>
  <Paragraphs>43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Calibri</vt:lpstr>
      <vt:lpstr>Arial Black</vt:lpstr>
      <vt:lpstr>Arial</vt:lpstr>
      <vt:lpstr>WORK SANS LIGHT ROMAN</vt:lpstr>
      <vt:lpstr>.PingFang SC Regular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Intra-ACP Climate Services  and Related Applications Programme</dc:title>
  <dc:creator>User</dc:creator>
  <cp:lastModifiedBy>Microsoft Office User</cp:lastModifiedBy>
  <cp:revision>205</cp:revision>
  <dcterms:created xsi:type="dcterms:W3CDTF">2020-12-14T05:08:50Z</dcterms:created>
  <dcterms:modified xsi:type="dcterms:W3CDTF">2021-04-23T11:41:57Z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2020-12-14T00:00:00Z</vt:filetime>
  </property>
  <property fmtid="{D5CDD505-2E9C-101B-9397-08002B2CF9AE}" pid="3" name="Creator">
    <vt:lpwstr>Adobe InDesign 16.0 (Macintosh)</vt:lpwstr>
  </property>
  <property fmtid="{D5CDD505-2E9C-101B-9397-08002B2CF9AE}" pid="4" name="LastSaved">
    <vt:filetime>2020-12-14T00:00:00Z</vt:filetime>
  </property>
</Properties>
</file>